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3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ED284A-E697-4F86-BE31-A986E83AC4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67D7533-511F-4DB9-B9F3-8417056267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FE22DEA-D2C7-41CC-BC5E-BA1847231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E2AF-1916-422B-9866-936461B6D56B}" type="datetimeFigureOut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335E73F-C63A-4EB0-B0A9-DCE52F525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076000-2AB2-493B-8A3C-565E03450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64144-19FA-4A2F-9452-52967491A5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414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480135-4E24-459D-AD0A-A90B3BD56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B492E37-3152-432C-9015-4404311558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BA8192C-76C9-422D-8282-DE10E0284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E2AF-1916-422B-9866-936461B6D56B}" type="datetimeFigureOut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689FB73-B0B1-44F4-B4DF-9E4AAE51B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315075D-E4C1-4C70-AA6C-6D9C8D644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64144-19FA-4A2F-9452-52967491A5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9130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8F4E4D0-6D96-4BD8-8CE4-F7EBBA5189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9954362-B0CB-4EFF-B781-4F437BCF64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7EA0ADB-80BD-4AC2-967A-6EC91F4F3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E2AF-1916-422B-9866-936461B6D56B}" type="datetimeFigureOut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B6F656-F188-4A03-9344-492F1DBB2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964D651-74B1-4E69-8C2D-E93CAC4C7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64144-19FA-4A2F-9452-52967491A5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0212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07CB6B-C54F-4565-8D54-912343BF3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2F61D0C-A684-49AB-B462-701926D541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4F4C857-C1AF-4890-92A3-867F6469A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E2AF-1916-422B-9866-936461B6D56B}" type="datetimeFigureOut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7E22E97-DAC3-4B12-B677-A27B548D3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6E896AD-0E36-4DFC-8462-20C9710B6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64144-19FA-4A2F-9452-52967491A5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200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639CE8-8E08-44DF-84B6-599DAE685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8EB436A-D5E2-499C-9516-D0ADE7E300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CB45B94-CD17-49C6-972B-A814CAD8A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E2AF-1916-422B-9866-936461B6D56B}" type="datetimeFigureOut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5D88FCC-0915-4EA0-9FF8-6874E9FA7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9FDE6B-FBE3-40E5-80BF-CDDC08712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64144-19FA-4A2F-9452-52967491A5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7305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A6E13B0-704E-44DF-94E1-D5DDE52C8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157A0DF-237F-4897-96C3-5E6CD3BF6E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2DD2C8E-51DC-4EC1-BB16-6D79AC0209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D9987D2-205B-452D-AB2C-E7B8A7624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E2AF-1916-422B-9866-936461B6D56B}" type="datetimeFigureOut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8E7247C-BB49-4333-9437-F815F3BC1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1D62C8-E1FE-485E-AF74-3F5BAEB20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64144-19FA-4A2F-9452-52967491A5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4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56A13D-3195-4852-B635-32B481A3B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4324557-CA06-4BC6-B129-4D854268D4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69FC6FE-E0EC-4D10-8006-70F6597EE9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2A58D19-A572-4609-A51C-A2676C0D28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3FF18E2-28A3-4420-A40D-384DAA11B4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97D80EC-4FB5-4027-A1A3-D0AA7EFA8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E2AF-1916-422B-9866-936461B6D56B}" type="datetimeFigureOut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5F5739D-A28E-4614-B301-9AA52C662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DADAF94-F3D7-4510-B9DC-2DFF816FE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64144-19FA-4A2F-9452-52967491A5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393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C911B0-D890-4E26-A04D-E529D201B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61426A8-FDF7-462F-9E09-1DE2F27D9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E2AF-1916-422B-9866-936461B6D56B}" type="datetimeFigureOut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A10983A-6CE5-4ED1-913C-31194E7AF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58C0D1D-DA97-4B05-A76F-A55BE242B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64144-19FA-4A2F-9452-52967491A5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683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13597FE-1734-4BEE-AD1D-4D40C26AA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E2AF-1916-422B-9866-936461B6D56B}" type="datetimeFigureOut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E797B6F-E48D-4A6D-A3C2-D3D96061B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2238CEE-2893-4B73-89B9-FA3BBB9BD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64144-19FA-4A2F-9452-52967491A5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4026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B082A9-FFB5-4B9D-ADAA-B65BDF9B4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C7271F9-BB43-442E-831B-AFC8771D0C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F8E0A84-1B73-4E18-8BA0-37C0E8C706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808AA76-E6DE-43CC-8F46-A5ED2DD8E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E2AF-1916-422B-9866-936461B6D56B}" type="datetimeFigureOut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DAB7F4D-9855-4A63-B882-85EE161E0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32008A9-0EE4-4A59-AB76-2B76BD0C8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64144-19FA-4A2F-9452-52967491A5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4138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87D5F5-8BAE-4030-B38B-95DE3D2F9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0BA7316-690F-4C52-AE68-7B8865C481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2603358-31CB-44B1-93AB-50DEB38B70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15BDC15-7AF0-44B3-AF4F-52A8CB258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E2AF-1916-422B-9866-936461B6D56B}" type="datetimeFigureOut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3150EA3-25DE-47CD-8D61-FE6A4D9C9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07704E-12B6-4971-9DCA-393C319C9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64144-19FA-4A2F-9452-52967491A5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966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C4175DF-F45C-4D1B-B8A9-726373D8E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3F99A93-1E1F-45FA-AC47-4638585A5A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186C2AB-440B-4C32-8497-7308055361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8E2AF-1916-422B-9866-936461B6D56B}" type="datetimeFigureOut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7CB79B7-2304-41EC-8ACF-89523DBC65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9A6AB4-AE5E-4962-9028-B19A96C226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64144-19FA-4A2F-9452-52967491A5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8706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AC62149-010D-4E24-965D-1FF732A3585C}"/>
              </a:ext>
            </a:extLst>
          </p:cNvPr>
          <p:cNvSpPr txBox="1"/>
          <p:nvPr/>
        </p:nvSpPr>
        <p:spPr>
          <a:xfrm>
            <a:off x="2503055" y="3108145"/>
            <a:ext cx="719512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sz="3600" dirty="0"/>
              <a:t>2</a:t>
            </a:r>
            <a:r>
              <a:rPr kumimoji="1" lang="ja-JP" altLang="en-US" sz="3600" dirty="0"/>
              <a:t>スライド目に表を貼り付けます。</a:t>
            </a:r>
          </a:p>
        </p:txBody>
      </p:sp>
    </p:spTree>
    <p:extLst>
      <p:ext uri="{BB962C8B-B14F-4D97-AF65-F5344CB8AC3E}">
        <p14:creationId xmlns:p14="http://schemas.microsoft.com/office/powerpoint/2010/main" val="8500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E5AF09E-5CC2-4ACE-B091-28D5D4AC4849}"/>
              </a:ext>
            </a:extLst>
          </p:cNvPr>
          <p:cNvSpPr txBox="1"/>
          <p:nvPr/>
        </p:nvSpPr>
        <p:spPr>
          <a:xfrm>
            <a:off x="0" y="6396243"/>
            <a:ext cx="118779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>
                <a:solidFill>
                  <a:srgbClr val="C00000"/>
                </a:solidFill>
              </a:rPr>
              <a:t>表の貼り付け位置、大きさは「PowerPointに貼り付け_スクリプト実行」ライブラリで調整できます。</a:t>
            </a:r>
            <a:endParaRPr lang="en-US" altLang="ja-JP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698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27</Words>
  <Application>Microsoft Office PowerPoint</Application>
  <PresentationFormat>ワイド画面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坂巻元基</dc:creator>
  <cp:lastModifiedBy>坂巻元基</cp:lastModifiedBy>
  <cp:revision>9</cp:revision>
  <dcterms:created xsi:type="dcterms:W3CDTF">2022-11-07T01:25:51Z</dcterms:created>
  <dcterms:modified xsi:type="dcterms:W3CDTF">2022-11-07T01:35:44Z</dcterms:modified>
</cp:coreProperties>
</file>