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1"/>
  </p:sldMasterIdLst>
  <p:notesMasterIdLst>
    <p:notesMasterId r:id="rId3"/>
  </p:notesMasterIdLst>
  <p:handoutMasterIdLst>
    <p:handoutMasterId r:id="rId4"/>
  </p:handoutMasterIdLst>
  <p:sldIdLst>
    <p:sldId id="37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685" userDrawn="1">
          <p15:clr>
            <a:srgbClr val="A4A3A4"/>
          </p15:clr>
        </p15:guide>
        <p15:guide id="2" pos="2160" userDrawn="1">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0F1"/>
    <a:srgbClr val="FFFFFF"/>
    <a:srgbClr val="FFFFCC"/>
    <a:srgbClr val="FF9999"/>
    <a:srgbClr val="FF3300"/>
    <a:srgbClr val="99FF66"/>
    <a:srgbClr val="FF6600"/>
    <a:srgbClr val="FF00FF"/>
    <a:srgbClr val="CC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84" autoAdjust="0"/>
    <p:restoredTop sz="68203" autoAdjust="0"/>
  </p:normalViewPr>
  <p:slideViewPr>
    <p:cSldViewPr snapToGrid="0" snapToObjects="1">
      <p:cViewPr>
        <p:scale>
          <a:sx n="150" d="100"/>
          <a:sy n="150" d="100"/>
        </p:scale>
        <p:origin x="1104" y="-5866"/>
      </p:cViewPr>
      <p:guideLst>
        <p:guide orient="horz" pos="5685"/>
        <p:guide pos="2160"/>
      </p:guideLst>
    </p:cSldViewPr>
  </p:slideViewPr>
  <p:notesTextViewPr>
    <p:cViewPr>
      <p:scale>
        <a:sx n="1" d="1"/>
        <a:sy n="1" d="1"/>
      </p:scale>
      <p:origin x="0" y="0"/>
    </p:cViewPr>
  </p:notesTextViewPr>
  <p:sorterViewPr>
    <p:cViewPr>
      <p:scale>
        <a:sx n="100" d="100"/>
        <a:sy n="100" d="100"/>
      </p:scale>
      <p:origin x="0" y="3150"/>
    </p:cViewPr>
  </p:sorterViewPr>
  <p:notesViewPr>
    <p:cSldViewPr snapToGrid="0" snapToObjects="1">
      <p:cViewPr>
        <p:scale>
          <a:sx n="100" d="100"/>
          <a:sy n="100" d="100"/>
        </p:scale>
        <p:origin x="3486" y="-696"/>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3403ACA2-B144-4527-ABEB-A7223B1923DA}" type="datetimeFigureOut">
              <a:rPr kumimoji="1" lang="ja-JP" altLang="en-US" smtClean="0"/>
              <a:t>2025/3/25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08BAC20B-D57A-4586-90E4-4D205CEEB0EF}" type="slidenum">
              <a:rPr kumimoji="1" lang="ja-JP" altLang="en-US" smtClean="0"/>
              <a:t>‹#›</a:t>
            </a:fld>
            <a:endParaRPr kumimoji="1" lang="ja-JP" altLang="en-US"/>
          </a:p>
        </p:txBody>
      </p:sp>
    </p:spTree>
    <p:extLst>
      <p:ext uri="{BB962C8B-B14F-4D97-AF65-F5344CB8AC3E}">
        <p14:creationId xmlns:p14="http://schemas.microsoft.com/office/powerpoint/2010/main" val="325060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2236" tIns="46118" rIns="92236" bIns="46118" rtlCol="0"/>
          <a:lstStyle>
            <a:lvl1pPr algn="r">
              <a:defRPr sz="1200"/>
            </a:lvl1pPr>
          </a:lstStyle>
          <a:p>
            <a:fld id="{834DC35D-C37F-2D46-B961-9AC250B272A8}"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236" tIns="46118" rIns="92236" bIns="46118" rtlCol="0" anchor="b"/>
          <a:lstStyle>
            <a:lvl1pPr algn="r">
              <a:defRPr sz="1200"/>
            </a:lvl1pPr>
          </a:lstStyle>
          <a:p>
            <a:fld id="{352A9126-706A-3B40-B05E-83E865ED1919}" type="slidenum">
              <a:rPr kumimoji="1" lang="ja-JP" altLang="en-US" smtClean="0"/>
              <a:t>‹#›</a:t>
            </a:fld>
            <a:endParaRPr kumimoji="1" lang="ja-JP" altLang="en-US"/>
          </a:p>
        </p:txBody>
      </p:sp>
    </p:spTree>
    <p:extLst>
      <p:ext uri="{BB962C8B-B14F-4D97-AF65-F5344CB8AC3E}">
        <p14:creationId xmlns:p14="http://schemas.microsoft.com/office/powerpoint/2010/main" val="5807713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ctr">
            <a:normAutofit/>
          </a:bodyPr>
          <a:lstStyle>
            <a:lvl1pPr algn="ctr">
              <a:defRPr sz="2492" b="1">
                <a:latin typeface="Meiryo" charset="-128"/>
                <a:ea typeface="Meiryo" charset="-128"/>
                <a:cs typeface="Meiryo" charset="-128"/>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a:prstGeom prst="rect">
            <a:avLst/>
          </a:prstGeom>
        </p:spPr>
        <p:txBody>
          <a:bodyPr anchor="b"/>
          <a:lstStyle>
            <a:lvl1pPr marL="0" indent="0" algn="ctr">
              <a:buNone/>
              <a:defRPr sz="1662" b="1">
                <a:latin typeface="Meiryo" charset="-128"/>
                <a:ea typeface="Meiryo" charset="-128"/>
                <a:cs typeface="Meiryo" charset="-128"/>
              </a:defRPr>
            </a:lvl1pPr>
            <a:lvl2pPr marL="316520" indent="0" algn="ctr">
              <a:buNone/>
              <a:defRPr sz="1385"/>
            </a:lvl2pPr>
            <a:lvl3pPr marL="633039" indent="0" algn="ctr">
              <a:buNone/>
              <a:defRPr sz="1246"/>
            </a:lvl3pPr>
            <a:lvl4pPr marL="949559" indent="0" algn="ctr">
              <a:buNone/>
              <a:defRPr sz="1108"/>
            </a:lvl4pPr>
            <a:lvl5pPr marL="1266078" indent="0" algn="ctr">
              <a:buNone/>
              <a:defRPr sz="1108"/>
            </a:lvl5pPr>
            <a:lvl6pPr marL="1582598" indent="0" algn="ctr">
              <a:buNone/>
              <a:defRPr sz="1108"/>
            </a:lvl6pPr>
            <a:lvl7pPr marL="1899117" indent="0" algn="ctr">
              <a:buNone/>
              <a:defRPr sz="1108"/>
            </a:lvl7pPr>
            <a:lvl8pPr marL="2215637" indent="0" algn="ctr">
              <a:buNone/>
              <a:defRPr sz="1108"/>
            </a:lvl8pPr>
            <a:lvl9pPr marL="2532156" indent="0" algn="ctr">
              <a:buNone/>
              <a:defRPr sz="1108"/>
            </a:lvl9pPr>
          </a:lstStyle>
          <a:p>
            <a:r>
              <a:rPr lang="ja-JP" altLang="en-US"/>
              <a:t>マスター サブタイトルの書式設定</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Content Placeholder 2"/>
          <p:cNvSpPr>
            <a:spLocks noGrp="1"/>
          </p:cNvSpPr>
          <p:nvPr>
            <p:ph idx="1"/>
          </p:nvPr>
        </p:nvSpPr>
        <p:spPr>
          <a:xfrm>
            <a:off x="123825" y="1157740"/>
            <a:ext cx="6619875" cy="8273344"/>
          </a:xfrm>
          <a:prstGeom prst="rect">
            <a:avLst/>
          </a:prstGeom>
        </p:spPr>
        <p:txBody>
          <a:bodyPr/>
          <a:lstStyle>
            <a:lvl1pPr>
              <a:defRPr>
                <a:latin typeface="Meiryo" charset="-128"/>
                <a:ea typeface="Meiryo" charset="-128"/>
                <a:cs typeface="Meiryo" charset="-128"/>
              </a:defRPr>
            </a:lvl1pPr>
            <a:lvl2pPr>
              <a:defRPr>
                <a:latin typeface="Meiryo" charset="-128"/>
                <a:ea typeface="Meiryo" charset="-128"/>
                <a:cs typeface="Meiryo" charset="-128"/>
              </a:defRPr>
            </a:lvl2pPr>
            <a:lvl3pPr>
              <a:defRPr>
                <a:latin typeface="Meiryo" charset="-128"/>
                <a:ea typeface="Meiryo" charset="-128"/>
                <a:cs typeface="Meiryo" charset="-128"/>
              </a:defRPr>
            </a:lvl3pPr>
            <a:lvl4pPr>
              <a:defRPr>
                <a:latin typeface="Meiryo" charset="-128"/>
                <a:ea typeface="Meiryo" charset="-128"/>
                <a:cs typeface="Meiryo" charset="-128"/>
              </a:defRPr>
            </a:lvl4pPr>
            <a:lvl5pPr>
              <a:defRPr>
                <a:latin typeface="Meiryo" charset="-128"/>
                <a:ea typeface="Meiryo" charset="-128"/>
                <a:cs typeface="Meiryo"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cxnSp>
        <p:nvCxnSpPr>
          <p:cNvPr id="6" name="直線コネクタ 5"/>
          <p:cNvCxnSpPr/>
          <p:nvPr userDrawn="1"/>
        </p:nvCxnSpPr>
        <p:spPr>
          <a:xfrm>
            <a:off x="0" y="898878"/>
            <a:ext cx="6858000" cy="1834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123825" y="87139"/>
            <a:ext cx="6619875" cy="866774"/>
          </a:xfrm>
        </p:spPr>
        <p:txBody>
          <a:bodyPr anchor="ctr">
            <a:normAutofit/>
          </a:bodyPr>
          <a:lstStyle>
            <a:lvl1pPr>
              <a:defRPr sz="1662" b="1">
                <a:latin typeface="Meiryo" charset="-128"/>
                <a:ea typeface="Meiryo" charset="-128"/>
                <a:cs typeface="Meiryo" charset="-128"/>
              </a:defRPr>
            </a:lvl1pPr>
          </a:lstStyle>
          <a:p>
            <a:r>
              <a:rPr lang="ja-JP" altLang="en-US"/>
              <a:t>マスター タイトルの書式設定</a:t>
            </a:r>
            <a:endParaRPr lang="en-US" dirty="0"/>
          </a:p>
        </p:txBody>
      </p:sp>
      <p:pic>
        <p:nvPicPr>
          <p:cNvPr id="2" name="図 1"/>
          <p:cNvPicPr>
            <a:picLocks noChangeAspect="1"/>
          </p:cNvPicPr>
          <p:nvPr userDrawn="1"/>
        </p:nvPicPr>
        <p:blipFill>
          <a:blip r:embed="rId2"/>
          <a:stretch>
            <a:fillRect/>
          </a:stretch>
        </p:blipFill>
        <p:spPr>
          <a:xfrm>
            <a:off x="5162865" y="225215"/>
            <a:ext cx="1637985" cy="565971"/>
          </a:xfrm>
          <a:prstGeom prst="rect">
            <a:avLst/>
          </a:prstGeom>
        </p:spPr>
      </p:pic>
    </p:spTree>
    <p:extLst>
      <p:ext uri="{BB962C8B-B14F-4D97-AF65-F5344CB8AC3E}">
        <p14:creationId xmlns:p14="http://schemas.microsoft.com/office/powerpoint/2010/main" val="2041926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23825" y="87139"/>
            <a:ext cx="6619875" cy="866774"/>
          </a:xfrm>
        </p:spPr>
        <p:txBody>
          <a:bodyPr anchor="ctr">
            <a:normAutofit/>
          </a:bodyPr>
          <a:lstStyle>
            <a:lvl1pPr>
              <a:defRPr sz="1662" b="1">
                <a:latin typeface="Meiryo" charset="-128"/>
                <a:ea typeface="Meiryo" charset="-128"/>
                <a:cs typeface="Meiryo"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123825" y="3008488"/>
            <a:ext cx="6619875" cy="6438901"/>
          </a:xfrm>
          <a:prstGeom prst="rect">
            <a:avLst/>
          </a:prstGeom>
        </p:spPr>
        <p:txBody>
          <a:bodyPr/>
          <a:lstStyle>
            <a:lvl1pPr>
              <a:defRPr>
                <a:latin typeface="Meiryo" charset="-128"/>
                <a:ea typeface="Meiryo" charset="-128"/>
                <a:cs typeface="Meiryo" charset="-128"/>
              </a:defRPr>
            </a:lvl1pPr>
            <a:lvl2pPr>
              <a:defRPr>
                <a:latin typeface="Meiryo" charset="-128"/>
                <a:ea typeface="Meiryo" charset="-128"/>
                <a:cs typeface="Meiryo" charset="-128"/>
              </a:defRPr>
            </a:lvl2pPr>
            <a:lvl3pPr>
              <a:defRPr>
                <a:latin typeface="Meiryo" charset="-128"/>
                <a:ea typeface="Meiryo" charset="-128"/>
                <a:cs typeface="Meiryo" charset="-128"/>
              </a:defRPr>
            </a:lvl3pPr>
            <a:lvl4pPr>
              <a:defRPr>
                <a:latin typeface="Meiryo" charset="-128"/>
                <a:ea typeface="Meiryo" charset="-128"/>
                <a:cs typeface="Meiryo" charset="-128"/>
              </a:defRPr>
            </a:lvl4pPr>
            <a:lvl5pPr>
              <a:defRPr>
                <a:latin typeface="Meiryo" charset="-128"/>
                <a:ea typeface="Meiryo" charset="-128"/>
                <a:cs typeface="Meiryo" charset="-128"/>
              </a:defRPr>
            </a:lvl5pPr>
          </a:lstStyle>
          <a:p>
            <a:pPr lvl="0"/>
            <a:r>
              <a:rPr lang="ja-JP" altLang="en-US"/>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0" name="テキスト プレースホルダー 9"/>
          <p:cNvSpPr>
            <a:spLocks noGrp="1"/>
          </p:cNvSpPr>
          <p:nvPr>
            <p:ph type="body" sz="quarter" idx="13"/>
          </p:nvPr>
        </p:nvSpPr>
        <p:spPr>
          <a:xfrm>
            <a:off x="123825" y="1082322"/>
            <a:ext cx="6619875" cy="1761067"/>
          </a:xfrm>
          <a:prstGeom prst="rect">
            <a:avLst/>
          </a:prstGeom>
          <a:ln>
            <a:solidFill>
              <a:schemeClr val="accent1"/>
            </a:solidFill>
          </a:ln>
        </p:spPr>
        <p:txBody>
          <a:bodyPr anchor="ctr"/>
          <a:lstStyle>
            <a:lvl1pPr marL="158260" indent="-158260">
              <a:buFont typeface="Wingdings" charset="2"/>
              <a:buChar char="n"/>
              <a:defRPr sz="1385">
                <a:latin typeface="+mj-ea"/>
                <a:ea typeface="+mj-ea"/>
              </a:defRPr>
            </a:lvl1pPr>
            <a:lvl2pPr>
              <a:defRPr sz="969">
                <a:latin typeface="+mj-ea"/>
                <a:ea typeface="+mj-ea"/>
              </a:defRPr>
            </a:lvl2pPr>
            <a:lvl3pPr>
              <a:defRPr sz="831">
                <a:latin typeface="+mj-ea"/>
                <a:ea typeface="+mj-ea"/>
              </a:defRPr>
            </a:lvl3pPr>
            <a:lvl4pPr>
              <a:defRPr sz="762">
                <a:latin typeface="+mj-ea"/>
                <a:ea typeface="+mj-ea"/>
              </a:defRPr>
            </a:lvl4pPr>
            <a:lvl5pPr>
              <a:defRPr sz="762">
                <a:latin typeface="+mj-ea"/>
                <a:ea typeface="+mj-ea"/>
              </a:defRPr>
            </a:lvl5pPr>
          </a:lstStyle>
          <a:p>
            <a:pPr lvl="0"/>
            <a:r>
              <a:rPr kumimoji="1" lang="ja-JP" altLang="en-US" dirty="0"/>
              <a:t>マスター テキストの書式設定</a:t>
            </a:r>
          </a:p>
        </p:txBody>
      </p:sp>
      <p:cxnSp>
        <p:nvCxnSpPr>
          <p:cNvPr id="12" name="直線コネクタ 11"/>
          <p:cNvCxnSpPr/>
          <p:nvPr userDrawn="1"/>
        </p:nvCxnSpPr>
        <p:spPr>
          <a:xfrm>
            <a:off x="0" y="898878"/>
            <a:ext cx="6858000" cy="18344"/>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1" y="50450"/>
            <a:ext cx="6705600" cy="97684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Tree>
    <p:extLst>
      <p:ext uri="{BB962C8B-B14F-4D97-AF65-F5344CB8AC3E}">
        <p14:creationId xmlns:p14="http://schemas.microsoft.com/office/powerpoint/2010/main" val="345950200"/>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Lst>
  <p:hf hdr="0"/>
  <p:txStyles>
    <p:titleStyle>
      <a:lvl1pPr algn="l" defTabSz="633039" rtl="0" eaLnBrk="1" latinLnBrk="0" hangingPunct="1">
        <a:lnSpc>
          <a:spcPct val="90000"/>
        </a:lnSpc>
        <a:spcBef>
          <a:spcPct val="0"/>
        </a:spcBef>
        <a:buNone/>
        <a:defRPr kumimoji="1" sz="1662" b="1" kern="1200">
          <a:solidFill>
            <a:schemeClr val="tx1"/>
          </a:solidFill>
          <a:latin typeface="Meiryo" charset="-128"/>
          <a:ea typeface="Meiryo" charset="-128"/>
          <a:cs typeface="Meiryo" charset="-128"/>
        </a:defRPr>
      </a:lvl1pPr>
    </p:titleStyle>
    <p:bodyStyle>
      <a:lvl1pPr marL="158260" indent="-158260" algn="l" defTabSz="633039" rtl="0" eaLnBrk="1" latinLnBrk="0" hangingPunct="1">
        <a:lnSpc>
          <a:spcPct val="90000"/>
        </a:lnSpc>
        <a:spcBef>
          <a:spcPts val="692"/>
        </a:spcBef>
        <a:buFont typeface="Arial" panose="020B0604020202020204" pitchFamily="34" charset="0"/>
        <a:buChar char="•"/>
        <a:defRPr kumimoji="1" sz="1938" kern="1200">
          <a:solidFill>
            <a:schemeClr val="tx1"/>
          </a:solidFill>
          <a:latin typeface="+mn-lt"/>
          <a:ea typeface="+mn-ea"/>
          <a:cs typeface="+mn-cs"/>
        </a:defRPr>
      </a:lvl1pPr>
      <a:lvl2pPr marL="474779" indent="-158260" algn="l" defTabSz="633039" rtl="0" eaLnBrk="1" latinLnBrk="0" hangingPunct="1">
        <a:lnSpc>
          <a:spcPct val="90000"/>
        </a:lnSpc>
        <a:spcBef>
          <a:spcPts val="346"/>
        </a:spcBef>
        <a:buFont typeface="Arial" panose="020B0604020202020204" pitchFamily="34" charset="0"/>
        <a:buChar char="•"/>
        <a:defRPr kumimoji="1" sz="1662" kern="1200">
          <a:solidFill>
            <a:schemeClr val="tx1"/>
          </a:solidFill>
          <a:latin typeface="+mn-lt"/>
          <a:ea typeface="+mn-ea"/>
          <a:cs typeface="+mn-cs"/>
        </a:defRPr>
      </a:lvl2pPr>
      <a:lvl3pPr marL="791299" indent="-158260" algn="l" defTabSz="633039" rtl="0" eaLnBrk="1" latinLnBrk="0" hangingPunct="1">
        <a:lnSpc>
          <a:spcPct val="90000"/>
        </a:lnSpc>
        <a:spcBef>
          <a:spcPts val="346"/>
        </a:spcBef>
        <a:buFont typeface="Arial" panose="020B0604020202020204" pitchFamily="34" charset="0"/>
        <a:buChar char="•"/>
        <a:defRPr kumimoji="1" sz="1385" kern="1200">
          <a:solidFill>
            <a:schemeClr val="tx1"/>
          </a:solidFill>
          <a:latin typeface="+mn-lt"/>
          <a:ea typeface="+mn-ea"/>
          <a:cs typeface="+mn-cs"/>
        </a:defRPr>
      </a:lvl3pPr>
      <a:lvl4pPr marL="1107818"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4pPr>
      <a:lvl5pPr marL="1424338"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5pPr>
      <a:lvl6pPr marL="1740858"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6pPr>
      <a:lvl7pPr marL="2057377"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7pPr>
      <a:lvl8pPr marL="2373897"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8pPr>
      <a:lvl9pPr marL="2690416" indent="-158260" algn="l" defTabSz="633039"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9pPr>
    </p:bodyStyle>
    <p:otherStyle>
      <a:defPPr>
        <a:defRPr lang="en-US"/>
      </a:defPPr>
      <a:lvl1pPr marL="0" algn="l" defTabSz="633039" rtl="0" eaLnBrk="1" latinLnBrk="0" hangingPunct="1">
        <a:defRPr kumimoji="1" sz="1246" kern="1200">
          <a:solidFill>
            <a:schemeClr val="tx1"/>
          </a:solidFill>
          <a:latin typeface="+mn-lt"/>
          <a:ea typeface="+mn-ea"/>
          <a:cs typeface="+mn-cs"/>
        </a:defRPr>
      </a:lvl1pPr>
      <a:lvl2pPr marL="316520" algn="l" defTabSz="633039" rtl="0" eaLnBrk="1" latinLnBrk="0" hangingPunct="1">
        <a:defRPr kumimoji="1" sz="1246" kern="1200">
          <a:solidFill>
            <a:schemeClr val="tx1"/>
          </a:solidFill>
          <a:latin typeface="+mn-lt"/>
          <a:ea typeface="+mn-ea"/>
          <a:cs typeface="+mn-cs"/>
        </a:defRPr>
      </a:lvl2pPr>
      <a:lvl3pPr marL="633039" algn="l" defTabSz="633039" rtl="0" eaLnBrk="1" latinLnBrk="0" hangingPunct="1">
        <a:defRPr kumimoji="1" sz="1246" kern="1200">
          <a:solidFill>
            <a:schemeClr val="tx1"/>
          </a:solidFill>
          <a:latin typeface="+mn-lt"/>
          <a:ea typeface="+mn-ea"/>
          <a:cs typeface="+mn-cs"/>
        </a:defRPr>
      </a:lvl3pPr>
      <a:lvl4pPr marL="949559" algn="l" defTabSz="633039" rtl="0" eaLnBrk="1" latinLnBrk="0" hangingPunct="1">
        <a:defRPr kumimoji="1" sz="1246" kern="1200">
          <a:solidFill>
            <a:schemeClr val="tx1"/>
          </a:solidFill>
          <a:latin typeface="+mn-lt"/>
          <a:ea typeface="+mn-ea"/>
          <a:cs typeface="+mn-cs"/>
        </a:defRPr>
      </a:lvl4pPr>
      <a:lvl5pPr marL="1266078" algn="l" defTabSz="633039" rtl="0" eaLnBrk="1" latinLnBrk="0" hangingPunct="1">
        <a:defRPr kumimoji="1" sz="1246" kern="1200">
          <a:solidFill>
            <a:schemeClr val="tx1"/>
          </a:solidFill>
          <a:latin typeface="+mn-lt"/>
          <a:ea typeface="+mn-ea"/>
          <a:cs typeface="+mn-cs"/>
        </a:defRPr>
      </a:lvl5pPr>
      <a:lvl6pPr marL="1582598" algn="l" defTabSz="633039" rtl="0" eaLnBrk="1" latinLnBrk="0" hangingPunct="1">
        <a:defRPr kumimoji="1" sz="1246" kern="1200">
          <a:solidFill>
            <a:schemeClr val="tx1"/>
          </a:solidFill>
          <a:latin typeface="+mn-lt"/>
          <a:ea typeface="+mn-ea"/>
          <a:cs typeface="+mn-cs"/>
        </a:defRPr>
      </a:lvl6pPr>
      <a:lvl7pPr marL="1899117" algn="l" defTabSz="633039" rtl="0" eaLnBrk="1" latinLnBrk="0" hangingPunct="1">
        <a:defRPr kumimoji="1" sz="1246" kern="1200">
          <a:solidFill>
            <a:schemeClr val="tx1"/>
          </a:solidFill>
          <a:latin typeface="+mn-lt"/>
          <a:ea typeface="+mn-ea"/>
          <a:cs typeface="+mn-cs"/>
        </a:defRPr>
      </a:lvl7pPr>
      <a:lvl8pPr marL="2215637" algn="l" defTabSz="633039" rtl="0" eaLnBrk="1" latinLnBrk="0" hangingPunct="1">
        <a:defRPr kumimoji="1" sz="1246" kern="1200">
          <a:solidFill>
            <a:schemeClr val="tx1"/>
          </a:solidFill>
          <a:latin typeface="+mn-lt"/>
          <a:ea typeface="+mn-ea"/>
          <a:cs typeface="+mn-cs"/>
        </a:defRPr>
      </a:lvl8pPr>
      <a:lvl9pPr marL="2532156" algn="l" defTabSz="633039"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D07EBDFC-7A32-4158-824D-35F87E05DEB1}"/>
              </a:ext>
            </a:extLst>
          </p:cNvPr>
          <p:cNvPicPr>
            <a:picLocks noChangeAspect="1"/>
          </p:cNvPicPr>
          <p:nvPr/>
        </p:nvPicPr>
        <p:blipFill rotWithShape="1">
          <a:blip r:embed="rId2"/>
          <a:srcRect l="13240" t="33157" r="47786" b="24486"/>
          <a:stretch/>
        </p:blipFill>
        <p:spPr>
          <a:xfrm>
            <a:off x="0" y="-2222"/>
            <a:ext cx="6869492" cy="3996580"/>
          </a:xfrm>
          <a:prstGeom prst="rect">
            <a:avLst/>
          </a:prstGeom>
        </p:spPr>
      </p:pic>
      <p:sp>
        <p:nvSpPr>
          <p:cNvPr id="128" name="テキスト ボックス 127"/>
          <p:cNvSpPr txBox="1"/>
          <p:nvPr/>
        </p:nvSpPr>
        <p:spPr>
          <a:xfrm>
            <a:off x="-11493" y="7170460"/>
            <a:ext cx="6906257" cy="569387"/>
          </a:xfrm>
          <a:prstGeom prst="rect">
            <a:avLst/>
          </a:prstGeom>
          <a:gradFill flip="none" rotWithShape="1">
            <a:gsLst>
              <a:gs pos="21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effectLst>
            <a:softEdge rad="63500"/>
          </a:effectLst>
        </p:spPr>
        <p:txBody>
          <a:bodyPr wrap="square" rtlCol="0">
            <a:spAutoFit/>
          </a:bodyPr>
          <a:lstStyle/>
          <a:p>
            <a:pPr marL="127000" indent="-127000"/>
            <a:r>
              <a:rPr lang="ja-JP" altLang="en-US" sz="1000" b="1" i="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ご提供条件</a:t>
            </a: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endParaRPr lang="en-US" altLang="ja-JP"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marL="127000" indent="-127000"/>
            <a:r>
              <a:rPr lang="ja-JP" altLang="en-US" sz="700" dirty="0">
                <a:latin typeface="Meiryo UI" panose="020B0604030504040204" pitchFamily="50" charset="-128"/>
                <a:ea typeface="Meiryo UI" panose="020B0604030504040204" pitchFamily="50" charset="-128"/>
              </a:rPr>
              <a:t>■</a:t>
            </a:r>
            <a:r>
              <a:rPr lang="en-US" altLang="ja-JP" sz="700" dirty="0" err="1">
                <a:latin typeface="Meiryo UI" panose="020B0604030504040204" pitchFamily="50" charset="-128"/>
                <a:ea typeface="Meiryo UI" panose="020B0604030504040204" pitchFamily="50" charset="-128"/>
              </a:rPr>
              <a:t>WinActor</a:t>
            </a:r>
            <a:r>
              <a:rPr lang="ja-JP" altLang="en-US" sz="700" dirty="0">
                <a:latin typeface="Meiryo UI" panose="020B0604030504040204" pitchFamily="50" charset="-128"/>
                <a:ea typeface="Meiryo UI" panose="020B0604030504040204" pitchFamily="50" charset="-128"/>
              </a:rPr>
              <a:t>フル機能版ご利用の方のみ提供可能です。</a:t>
            </a:r>
            <a:r>
              <a:rPr lang="en-US" altLang="ja-JP" sz="700" dirty="0">
                <a:latin typeface="Meiryo UI" panose="020B0604030504040204" pitchFamily="50" charset="-128"/>
                <a:ea typeface="Meiryo UI" panose="020B0604030504040204" pitchFamily="50" charset="-128"/>
              </a:rPr>
              <a:t> </a:t>
            </a:r>
            <a:r>
              <a:rPr lang="en-US" altLang="ja-JP" sz="700" dirty="0" err="1">
                <a:latin typeface="Meiryo UI" panose="020B0604030504040204" pitchFamily="50" charset="-128"/>
                <a:ea typeface="Meiryo UI" panose="020B0604030504040204" pitchFamily="50" charset="-128"/>
              </a:rPr>
              <a:t>WinActor</a:t>
            </a:r>
            <a:r>
              <a:rPr lang="ja-JP" altLang="en-US" sz="700" dirty="0">
                <a:latin typeface="Meiryo UI" panose="020B0604030504040204" pitchFamily="50" charset="-128"/>
                <a:ea typeface="Meiryo UI" panose="020B0604030504040204" pitchFamily="50" charset="-128"/>
              </a:rPr>
              <a:t>ライセンス新規契約のライセンス開始日から</a:t>
            </a:r>
            <a:r>
              <a:rPr lang="en-US" altLang="ja-JP" sz="700" dirty="0">
                <a:latin typeface="Meiryo UI" panose="020B0604030504040204" pitchFamily="50" charset="-128"/>
                <a:ea typeface="Meiryo UI" panose="020B0604030504040204" pitchFamily="50" charset="-128"/>
              </a:rPr>
              <a:t>3</a:t>
            </a:r>
            <a:r>
              <a:rPr lang="ja-JP" altLang="en-US" sz="700" dirty="0">
                <a:latin typeface="Meiryo UI" panose="020B0604030504040204" pitchFamily="50" charset="-128"/>
                <a:ea typeface="Meiryo UI" panose="020B0604030504040204" pitchFamily="50" charset="-128"/>
              </a:rPr>
              <a:t>か月の適用に限ります。インシデントがなくなり次第、サポート期間は終了します。</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■インシデント付与数の考え方</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インシデント付与数＝フル機能版ライセンス数</a:t>
            </a:r>
            <a:r>
              <a:rPr lang="en-US" altLang="ja-JP" sz="700" dirty="0">
                <a:latin typeface="Meiryo UI" panose="020B0604030504040204" pitchFamily="50" charset="-128"/>
                <a:ea typeface="Meiryo UI" panose="020B0604030504040204" pitchFamily="50" charset="-128"/>
              </a:rPr>
              <a:t>×15</a:t>
            </a:r>
            <a:r>
              <a:rPr lang="ja-JP" altLang="en-US" sz="700" dirty="0">
                <a:latin typeface="Meiryo UI" panose="020B0604030504040204" pitchFamily="50" charset="-128"/>
                <a:ea typeface="Meiryo UI" panose="020B0604030504040204" pitchFamily="50" charset="-128"/>
              </a:rPr>
              <a:t>インシデント</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　例）</a:t>
            </a:r>
            <a:r>
              <a:rPr lang="en-US" altLang="ja-JP" sz="700" dirty="0">
                <a:latin typeface="Meiryo UI" panose="020B0604030504040204" pitchFamily="50" charset="-128"/>
                <a:ea typeface="Meiryo UI" panose="020B0604030504040204" pitchFamily="50" charset="-128"/>
              </a:rPr>
              <a:t>1</a:t>
            </a:r>
            <a:r>
              <a:rPr lang="ja-JP" altLang="en-US" sz="700" dirty="0">
                <a:latin typeface="Meiryo UI" panose="020B0604030504040204" pitchFamily="50" charset="-128"/>
                <a:ea typeface="Meiryo UI" panose="020B0604030504040204" pitchFamily="50" charset="-128"/>
              </a:rPr>
              <a:t>回のご契約でフル機能版２ライセンス契約の場合、</a:t>
            </a:r>
            <a:r>
              <a:rPr lang="en-US" altLang="ja-JP" sz="700" dirty="0">
                <a:latin typeface="Meiryo UI" panose="020B0604030504040204" pitchFamily="50" charset="-128"/>
                <a:ea typeface="Meiryo UI" panose="020B0604030504040204" pitchFamily="50" charset="-128"/>
              </a:rPr>
              <a:t>30</a:t>
            </a:r>
            <a:r>
              <a:rPr lang="ja-JP" altLang="en-US" sz="700" dirty="0">
                <a:latin typeface="Meiryo UI" panose="020B0604030504040204" pitchFamily="50" charset="-128"/>
                <a:ea typeface="Meiryo UI" panose="020B0604030504040204" pitchFamily="50" charset="-128"/>
              </a:rPr>
              <a:t>インシデントを付与。</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■お問合せ</a:t>
            </a:r>
            <a:r>
              <a:rPr lang="en-US" altLang="ja-JP" sz="700" dirty="0">
                <a:latin typeface="Meiryo UI" panose="020B0604030504040204" pitchFamily="50" charset="-128"/>
                <a:ea typeface="Meiryo UI" panose="020B0604030504040204" pitchFamily="50" charset="-128"/>
              </a:rPr>
              <a:t>ID</a:t>
            </a:r>
            <a:r>
              <a:rPr lang="ja-JP" altLang="en-US" sz="700" dirty="0">
                <a:latin typeface="Meiryo UI" panose="020B0604030504040204" pitchFamily="50" charset="-128"/>
                <a:ea typeface="Meiryo UI" panose="020B0604030504040204" pitchFamily="50" charset="-128"/>
              </a:rPr>
              <a:t>付与の考え方　 </a:t>
            </a:r>
            <a:r>
              <a:rPr lang="en-US" altLang="ja-JP" sz="700" dirty="0">
                <a:latin typeface="Meiryo UI" panose="020B0604030504040204" pitchFamily="50" charset="-128"/>
                <a:ea typeface="Meiryo UI" panose="020B0604030504040204" pitchFamily="50" charset="-128"/>
              </a:rPr>
              <a:t>【1</a:t>
            </a:r>
            <a:r>
              <a:rPr lang="ja-JP" altLang="en-US" sz="700" dirty="0">
                <a:latin typeface="Meiryo UI" panose="020B0604030504040204" pitchFamily="50" charset="-128"/>
                <a:ea typeface="Meiryo UI" panose="020B0604030504040204" pitchFamily="50" charset="-128"/>
              </a:rPr>
              <a:t>回のご契約につき、１お問合せ</a:t>
            </a:r>
            <a:r>
              <a:rPr lang="en-US" altLang="ja-JP" sz="700" dirty="0">
                <a:latin typeface="Meiryo UI" panose="020B0604030504040204" pitchFamily="50" charset="-128"/>
                <a:ea typeface="Meiryo UI" panose="020B0604030504040204" pitchFamily="50" charset="-128"/>
              </a:rPr>
              <a:t>ID</a:t>
            </a:r>
            <a:r>
              <a:rPr lang="ja-JP" altLang="en-US" sz="700" dirty="0">
                <a:latin typeface="Meiryo UI" panose="020B0604030504040204" pitchFamily="50" charset="-128"/>
                <a:ea typeface="Meiryo UI" panose="020B0604030504040204" pitchFamily="50" charset="-128"/>
              </a:rPr>
              <a:t>を付与</a:t>
            </a: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　　　　　 　　　　　　 例）１回のご契約でフル機能版２ライセンス以上契約の場合でも、お問合せ</a:t>
            </a:r>
            <a:r>
              <a:rPr lang="en-US" altLang="ja-JP" sz="700" dirty="0">
                <a:latin typeface="Meiryo UI" panose="020B0604030504040204" pitchFamily="50" charset="-128"/>
                <a:ea typeface="Meiryo UI" panose="020B0604030504040204" pitchFamily="50" charset="-128"/>
              </a:rPr>
              <a:t>ID</a:t>
            </a:r>
            <a:r>
              <a:rPr lang="ja-JP" altLang="en-US" sz="700" dirty="0">
                <a:latin typeface="Meiryo UI" panose="020B0604030504040204" pitchFamily="50" charset="-128"/>
                <a:ea typeface="Meiryo UI" panose="020B0604030504040204" pitchFamily="50" charset="-128"/>
              </a:rPr>
              <a:t>は１</a:t>
            </a:r>
            <a:r>
              <a:rPr lang="en-US" altLang="ja-JP" sz="700" dirty="0">
                <a:latin typeface="Meiryo UI" panose="020B0604030504040204" pitchFamily="50" charset="-128"/>
                <a:ea typeface="Meiryo UI" panose="020B0604030504040204" pitchFamily="50" charset="-128"/>
              </a:rPr>
              <a:t>ID</a:t>
            </a:r>
            <a:r>
              <a:rPr lang="ja-JP" altLang="en-US" sz="700" dirty="0">
                <a:latin typeface="Meiryo UI" panose="020B0604030504040204" pitchFamily="50" charset="-128"/>
                <a:ea typeface="Meiryo UI" panose="020B0604030504040204" pitchFamily="50" charset="-128"/>
              </a:rPr>
              <a:t>付与。</a:t>
            </a:r>
            <a:endParaRPr lang="en-US" altLang="ja-JP" sz="700" dirty="0">
              <a:latin typeface="Meiryo UI" panose="020B0604030504040204" pitchFamily="50" charset="-128"/>
              <a:ea typeface="Meiryo UI" panose="020B0604030504040204" pitchFamily="50" charset="-128"/>
            </a:endParaRPr>
          </a:p>
        </p:txBody>
      </p:sp>
      <p:sp>
        <p:nvSpPr>
          <p:cNvPr id="65" name="タイトル 1">
            <a:extLst>
              <a:ext uri="{FF2B5EF4-FFF2-40B4-BE49-F238E27FC236}">
                <a16:creationId xmlns:a16="http://schemas.microsoft.com/office/drawing/2014/main" id="{8A954569-D46D-44A1-B489-56AD73D763AF}"/>
              </a:ext>
            </a:extLst>
          </p:cNvPr>
          <p:cNvSpPr txBox="1">
            <a:spLocks/>
          </p:cNvSpPr>
          <p:nvPr/>
        </p:nvSpPr>
        <p:spPr>
          <a:xfrm>
            <a:off x="97238" y="115549"/>
            <a:ext cx="5573936" cy="676061"/>
          </a:xfrm>
          <a:prstGeom prst="rect">
            <a:avLst/>
          </a:prstGeom>
        </p:spPr>
        <p:txBody>
          <a:bodyPr vert="horz" lIns="91440" tIns="45720" rIns="91440" bIns="45720" rtlCol="0" anchor="ctr">
            <a:noAutofit/>
          </a:bodyPr>
          <a:lstStyle>
            <a:lvl1pPr algn="l" defTabSz="633039" rtl="0" eaLnBrk="1" latinLnBrk="0" hangingPunct="1">
              <a:lnSpc>
                <a:spcPct val="90000"/>
              </a:lnSpc>
              <a:spcBef>
                <a:spcPct val="0"/>
              </a:spcBef>
              <a:buNone/>
              <a:defRPr kumimoji="1" sz="1662" b="1" kern="1200">
                <a:solidFill>
                  <a:schemeClr val="tx1"/>
                </a:solidFill>
                <a:latin typeface="Meiryo" charset="-128"/>
                <a:ea typeface="Meiryo" charset="-128"/>
                <a:cs typeface="Meiryo" charset="-128"/>
              </a:defRPr>
            </a:lvl1pPr>
          </a:lstStyle>
          <a:p>
            <a:r>
              <a:rPr lang="ja-JP" altLang="en-US" sz="2800" dirty="0">
                <a:effectLst>
                  <a:outerShdw blurRad="60007" dist="200025" dir="15000000" sy="30000" kx="-1800000" algn="bl" rotWithShape="0">
                    <a:prstClr val="black">
                      <a:alpha val="32000"/>
                    </a:prstClr>
                  </a:outerShdw>
                </a:effectLst>
              </a:rPr>
              <a:t>●●●●●様御中</a:t>
            </a:r>
          </a:p>
        </p:txBody>
      </p:sp>
      <p:sp>
        <p:nvSpPr>
          <p:cNvPr id="79" name="角丸四角形 78"/>
          <p:cNvSpPr/>
          <p:nvPr/>
        </p:nvSpPr>
        <p:spPr>
          <a:xfrm>
            <a:off x="1262510" y="937078"/>
            <a:ext cx="5411418" cy="2172567"/>
          </a:xfrm>
          <a:prstGeom prst="roundRect">
            <a:avLst>
              <a:gd name="adj" fmla="val 0"/>
            </a:avLst>
          </a:prstGeom>
          <a:noFill/>
          <a:ln>
            <a:noFill/>
          </a:ln>
          <a:effectLst>
            <a:outerShdw blurRad="225425" dist="50800" dir="5220000" algn="ctr">
              <a:srgbClr val="000000">
                <a:alpha val="33000"/>
              </a:srgbClr>
            </a:outerShdw>
          </a:effectLst>
          <a:scene3d>
            <a:camera prst="perspectiveFront" fov="3300000">
              <a:rot lat="486000" lon="1200000" rev="174000"/>
            </a:camera>
            <a:lightRig rig="harsh" dir="t">
              <a:rot lat="0" lon="0" rev="3000000"/>
            </a:lightRig>
          </a:scene3d>
          <a:sp3d extrusionH="254000" contourW="19050">
            <a:bevelT w="82550" h="44450" prst="angle"/>
            <a:bevelB w="82550" h="44450" prst="angle"/>
            <a:contourClr>
              <a:srgbClr val="FFFFFF"/>
            </a:contourClr>
          </a:sp3d>
        </p:spPr>
        <p:style>
          <a:lnRef idx="0">
            <a:schemeClr val="accent5"/>
          </a:lnRef>
          <a:fillRef idx="3">
            <a:schemeClr val="accent5"/>
          </a:fillRef>
          <a:effectRef idx="3">
            <a:schemeClr val="accent5"/>
          </a:effectRef>
          <a:fontRef idx="minor">
            <a:schemeClr val="lt1"/>
          </a:fontRef>
        </p:style>
        <p:txBody>
          <a:bodyPr wrap="none" rtlCol="0" anchor="ctr">
            <a:noAutofit/>
          </a:bodyPr>
          <a:lstStyle/>
          <a:p>
            <a:pPr algn="ctr"/>
            <a:r>
              <a:rPr lang="en-US" altLang="ja-JP" sz="6000" b="1" dirty="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6000" b="1" dirty="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特別</a:t>
            </a:r>
            <a:r>
              <a:rPr lang="en-US" altLang="ja-JP" sz="6000" b="1" dirty="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6000" b="1" dirty="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あんしんサポート</a:t>
            </a:r>
            <a:endParaRPr lang="en-US" altLang="ja-JP" sz="6000" b="1" dirty="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6000" b="1" dirty="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6000" b="1" dirty="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か月無料</a:t>
            </a:r>
            <a:r>
              <a:rPr lang="en-US" altLang="ja-JP" sz="6000" b="1" dirty="0">
                <a:solidFill>
                  <a:srgbClr val="FFFF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60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2" name="Picture 4" descr="コールセンターのテレフォンオペレーターのイラスト"/>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8257" y="1299678"/>
            <a:ext cx="2230406" cy="1997476"/>
          </a:xfrm>
          <a:prstGeom prst="rect">
            <a:avLst/>
          </a:prstGeom>
          <a:noFill/>
          <a:extLst>
            <a:ext uri="{909E8E84-426E-40DD-AFC4-6F175D3DCCD1}">
              <a14:hiddenFill xmlns:a14="http://schemas.microsoft.com/office/drawing/2010/main">
                <a:solidFill>
                  <a:srgbClr val="FFFFFF"/>
                </a:solidFill>
              </a14:hiddenFill>
            </a:ext>
          </a:extLst>
        </p:spPr>
      </p:pic>
      <p:sp>
        <p:nvSpPr>
          <p:cNvPr id="10" name="四角形: 角を丸くする 9">
            <a:extLst>
              <a:ext uri="{FF2B5EF4-FFF2-40B4-BE49-F238E27FC236}">
                <a16:creationId xmlns:a16="http://schemas.microsoft.com/office/drawing/2014/main" id="{FE027C9D-E676-4012-BDE6-EFE4D6A16F45}"/>
              </a:ext>
            </a:extLst>
          </p:cNvPr>
          <p:cNvSpPr/>
          <p:nvPr/>
        </p:nvSpPr>
        <p:spPr>
          <a:xfrm>
            <a:off x="237567" y="4549416"/>
            <a:ext cx="2034880" cy="1888064"/>
          </a:xfrm>
          <a:prstGeom prst="roundRect">
            <a:avLst/>
          </a:prstGeom>
          <a:solidFill>
            <a:schemeClr val="accent5">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600" b="1" dirty="0">
                <a:solidFill>
                  <a:schemeClr val="tx2"/>
                </a:solidFill>
                <a:latin typeface="Meiryo UI" panose="020B0604030504040204" pitchFamily="50" charset="-128"/>
                <a:ea typeface="Meiryo UI" panose="020B0604030504040204" pitchFamily="50" charset="-128"/>
              </a:rPr>
              <a:t>適</a:t>
            </a:r>
            <a:endParaRPr kumimoji="1" lang="en-US" altLang="ja-JP" sz="6600" b="1" dirty="0">
              <a:solidFill>
                <a:schemeClr val="tx2"/>
              </a:solidFill>
              <a:latin typeface="Meiryo UI" panose="020B0604030504040204" pitchFamily="50" charset="-128"/>
              <a:ea typeface="Meiryo UI" panose="020B0604030504040204" pitchFamily="50" charset="-128"/>
            </a:endParaRPr>
          </a:p>
          <a:p>
            <a:pPr algn="ctr"/>
            <a:endParaRPr lang="en-US" altLang="ja-JP" b="1" dirty="0">
              <a:solidFill>
                <a:schemeClr val="tx2"/>
              </a:solidFill>
              <a:latin typeface="Meiryo UI" panose="020B0604030504040204" pitchFamily="50" charset="-128"/>
              <a:ea typeface="Meiryo UI" panose="020B0604030504040204" pitchFamily="50" charset="-128"/>
            </a:endParaRPr>
          </a:p>
          <a:p>
            <a:pPr algn="ctr"/>
            <a:endParaRPr kumimoji="1" lang="en-US" altLang="ja-JP" b="1" dirty="0">
              <a:solidFill>
                <a:schemeClr val="tx2"/>
              </a:solidFill>
              <a:latin typeface="Meiryo UI" panose="020B0604030504040204" pitchFamily="50" charset="-128"/>
              <a:ea typeface="Meiryo UI" panose="020B0604030504040204" pitchFamily="50" charset="-128"/>
            </a:endParaRPr>
          </a:p>
          <a:p>
            <a:pPr algn="ctr"/>
            <a:endParaRPr kumimoji="1" lang="en-US" altLang="ja-JP" b="1" dirty="0">
              <a:solidFill>
                <a:schemeClr val="tx2"/>
              </a:solidFill>
              <a:latin typeface="Meiryo UI" panose="020B0604030504040204" pitchFamily="50" charset="-128"/>
              <a:ea typeface="Meiryo UI" panose="020B0604030504040204" pitchFamily="50" charset="-128"/>
            </a:endParaRPr>
          </a:p>
        </p:txBody>
      </p:sp>
      <p:sp>
        <p:nvSpPr>
          <p:cNvPr id="11" name="四角形: 角を丸くする 10">
            <a:extLst>
              <a:ext uri="{FF2B5EF4-FFF2-40B4-BE49-F238E27FC236}">
                <a16:creationId xmlns:a16="http://schemas.microsoft.com/office/drawing/2014/main" id="{27713CF2-E9E2-4B3D-A09F-4989991DCAD1}"/>
              </a:ext>
            </a:extLst>
          </p:cNvPr>
          <p:cNvSpPr/>
          <p:nvPr/>
        </p:nvSpPr>
        <p:spPr>
          <a:xfrm>
            <a:off x="237292" y="5529508"/>
            <a:ext cx="2037062" cy="1484331"/>
          </a:xfrm>
          <a:prstGeom prst="round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en-US" altLang="ja-JP" sz="1100" b="1" dirty="0" err="1">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Winactor</a:t>
            </a:r>
            <a:r>
              <a:rPr kumimoji="1" lang="ja-JP" altLang="en-US" sz="11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専門者がサポート</a:t>
            </a:r>
            <a:endParaRPr kumimoji="1" lang="en-US" altLang="ja-JP" sz="11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just"/>
            <a:endParaRPr kumimoji="1" lang="en-US" altLang="ja-JP" sz="4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just"/>
            <a:r>
              <a:rPr kumimoji="1" lang="ja-JP" altLang="en-US" sz="1100" dirty="0">
                <a:solidFill>
                  <a:schemeClr val="tx1"/>
                </a:solidFill>
                <a:latin typeface="Meiryo UI" panose="020B0604030504040204" pitchFamily="50" charset="-128"/>
                <a:ea typeface="Meiryo UI" panose="020B0604030504040204" pitchFamily="50" charset="-128"/>
              </a:rPr>
              <a:t>初めての</a:t>
            </a:r>
            <a:r>
              <a:rPr kumimoji="1" lang="en-US" altLang="ja-JP" sz="1100" dirty="0" err="1">
                <a:solidFill>
                  <a:schemeClr val="tx1"/>
                </a:solidFill>
                <a:latin typeface="Meiryo UI" panose="020B0604030504040204" pitchFamily="50" charset="-128"/>
                <a:ea typeface="Meiryo UI" panose="020B0604030504040204" pitchFamily="50" charset="-128"/>
              </a:rPr>
              <a:t>WinActor</a:t>
            </a:r>
            <a:r>
              <a:rPr kumimoji="1" lang="ja-JP" altLang="en-US" sz="1100" dirty="0">
                <a:solidFill>
                  <a:schemeClr val="tx1"/>
                </a:solidFill>
                <a:latin typeface="Meiryo UI" panose="020B0604030504040204" pitchFamily="50" charset="-128"/>
                <a:ea typeface="Meiryo UI" panose="020B0604030504040204" pitchFamily="50" charset="-128"/>
              </a:rPr>
              <a:t>導入で、設定や運用、シナリオ作成等の技術的なご不安やお困りごとに対し、専門知識のあるオペレータが最適な解決方法を</a:t>
            </a:r>
            <a:r>
              <a:rPr lang="ja-JP" altLang="en-US" sz="1100" dirty="0">
                <a:solidFill>
                  <a:schemeClr val="tx1"/>
                </a:solidFill>
                <a:latin typeface="Meiryo UI" panose="020B0604030504040204" pitchFamily="50" charset="-128"/>
                <a:ea typeface="Meiryo UI" panose="020B0604030504040204" pitchFamily="50" charset="-128"/>
              </a:rPr>
              <a:t>ご案内いたします。</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87" name="四角形: 角を丸くする 86">
            <a:extLst>
              <a:ext uri="{FF2B5EF4-FFF2-40B4-BE49-F238E27FC236}">
                <a16:creationId xmlns:a16="http://schemas.microsoft.com/office/drawing/2014/main" id="{D0584DDA-D6DE-4EE6-87DF-66BD7E87C931}"/>
              </a:ext>
            </a:extLst>
          </p:cNvPr>
          <p:cNvSpPr/>
          <p:nvPr/>
        </p:nvSpPr>
        <p:spPr>
          <a:xfrm>
            <a:off x="2396212" y="4540040"/>
            <a:ext cx="2034880" cy="1888064"/>
          </a:xfrm>
          <a:prstGeom prst="roundRect">
            <a:avLst/>
          </a:prstGeom>
          <a:solidFill>
            <a:schemeClr val="accent5">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600" b="1" dirty="0">
                <a:solidFill>
                  <a:schemeClr val="tx2"/>
                </a:solidFill>
                <a:latin typeface="Meiryo UI" panose="020B0604030504040204" pitchFamily="50" charset="-128"/>
                <a:ea typeface="Meiryo UI" panose="020B0604030504040204" pitchFamily="50" charset="-128"/>
              </a:rPr>
              <a:t>速</a:t>
            </a:r>
            <a:endParaRPr kumimoji="1" lang="en-US" altLang="ja-JP" sz="6600" b="1" dirty="0">
              <a:solidFill>
                <a:schemeClr val="tx2"/>
              </a:solidFill>
              <a:latin typeface="Meiryo UI" panose="020B0604030504040204" pitchFamily="50" charset="-128"/>
              <a:ea typeface="Meiryo UI" panose="020B0604030504040204" pitchFamily="50" charset="-128"/>
            </a:endParaRPr>
          </a:p>
          <a:p>
            <a:pPr algn="ctr"/>
            <a:endParaRPr lang="en-US" altLang="ja-JP" b="1" dirty="0">
              <a:solidFill>
                <a:schemeClr val="tx2"/>
              </a:solidFill>
              <a:latin typeface="Meiryo UI" panose="020B0604030504040204" pitchFamily="50" charset="-128"/>
              <a:ea typeface="Meiryo UI" panose="020B0604030504040204" pitchFamily="50" charset="-128"/>
            </a:endParaRPr>
          </a:p>
          <a:p>
            <a:pPr algn="ctr"/>
            <a:endParaRPr kumimoji="1" lang="en-US" altLang="ja-JP" b="1" dirty="0">
              <a:solidFill>
                <a:schemeClr val="tx2"/>
              </a:solidFill>
              <a:latin typeface="Meiryo UI" panose="020B0604030504040204" pitchFamily="50" charset="-128"/>
              <a:ea typeface="Meiryo UI" panose="020B0604030504040204" pitchFamily="50" charset="-128"/>
            </a:endParaRPr>
          </a:p>
          <a:p>
            <a:pPr algn="ctr"/>
            <a:endParaRPr kumimoji="1" lang="en-US" altLang="ja-JP" b="1" dirty="0">
              <a:solidFill>
                <a:schemeClr val="tx2"/>
              </a:solidFill>
              <a:latin typeface="Meiryo UI" panose="020B0604030504040204" pitchFamily="50" charset="-128"/>
              <a:ea typeface="Meiryo UI" panose="020B0604030504040204" pitchFamily="50" charset="-128"/>
            </a:endParaRPr>
          </a:p>
        </p:txBody>
      </p:sp>
      <p:sp>
        <p:nvSpPr>
          <p:cNvPr id="90" name="四角形: 角を丸くする 89">
            <a:extLst>
              <a:ext uri="{FF2B5EF4-FFF2-40B4-BE49-F238E27FC236}">
                <a16:creationId xmlns:a16="http://schemas.microsoft.com/office/drawing/2014/main" id="{23C8C1D3-208F-48FF-A631-04B8948DF698}"/>
              </a:ext>
            </a:extLst>
          </p:cNvPr>
          <p:cNvSpPr/>
          <p:nvPr/>
        </p:nvSpPr>
        <p:spPr>
          <a:xfrm>
            <a:off x="2395937" y="5520132"/>
            <a:ext cx="2037062" cy="1484331"/>
          </a:xfrm>
          <a:prstGeom prst="round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３つのツールで即対応</a:t>
            </a:r>
            <a:endParaRPr kumimoji="1" lang="en-US" altLang="ja-JP"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just"/>
            <a:endParaRPr kumimoji="1" lang="en-US" altLang="ja-JP" sz="6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just"/>
            <a:r>
              <a:rPr kumimoji="1" lang="ja-JP" altLang="en-US" sz="1100" dirty="0">
                <a:solidFill>
                  <a:schemeClr val="tx1"/>
                </a:solidFill>
                <a:latin typeface="Meiryo UI" panose="020B0604030504040204" pitchFamily="50" charset="-128"/>
                <a:ea typeface="Meiryo UI" panose="020B0604030504040204" pitchFamily="50" charset="-128"/>
              </a:rPr>
              <a:t>お客様のお困りごとに対し、</a:t>
            </a:r>
            <a:endParaRPr kumimoji="1" lang="en-US" altLang="ja-JP" sz="1100" dirty="0">
              <a:solidFill>
                <a:schemeClr val="tx1"/>
              </a:solidFill>
              <a:latin typeface="Meiryo UI" panose="020B0604030504040204" pitchFamily="50" charset="-128"/>
              <a:ea typeface="Meiryo UI" panose="020B0604030504040204" pitchFamily="50" charset="-128"/>
            </a:endParaRPr>
          </a:p>
          <a:p>
            <a:pPr algn="just"/>
            <a:r>
              <a:rPr kumimoji="1" lang="ja-JP" altLang="en-US" sz="1100" dirty="0">
                <a:solidFill>
                  <a:schemeClr val="tx1"/>
                </a:solidFill>
                <a:latin typeface="Meiryo UI" panose="020B0604030504040204" pitchFamily="50" charset="-128"/>
                <a:ea typeface="Meiryo UI" panose="020B0604030504040204" pitchFamily="50" charset="-128"/>
              </a:rPr>
              <a:t>①電話②メール③リモートサポートにて、いつでもサポートいたします。</a:t>
            </a:r>
            <a:r>
              <a:rPr kumimoji="1" lang="en-US" altLang="ja-JP" sz="900" dirty="0">
                <a:solidFill>
                  <a:schemeClr val="tx1"/>
                </a:solidFill>
                <a:latin typeface="Meiryo UI" panose="020B0604030504040204" pitchFamily="50" charset="-128"/>
                <a:ea typeface="Meiryo UI" panose="020B0604030504040204" pitchFamily="50" charset="-128"/>
              </a:rPr>
              <a:t>※1※2</a:t>
            </a:r>
          </a:p>
          <a:p>
            <a:pPr algn="just"/>
            <a:endParaRPr kumimoji="1" lang="en-US" altLang="ja-JP" sz="900" dirty="0">
              <a:solidFill>
                <a:schemeClr val="tx1"/>
              </a:solidFill>
              <a:latin typeface="Meiryo UI" panose="020B0604030504040204" pitchFamily="50" charset="-128"/>
              <a:ea typeface="Meiryo UI" panose="020B0604030504040204" pitchFamily="50" charset="-128"/>
            </a:endParaRPr>
          </a:p>
          <a:p>
            <a:r>
              <a:rPr lang="ja-JP" altLang="en-US" sz="7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平日</a:t>
            </a:r>
            <a:r>
              <a:rPr lang="en-US" altLang="ja-JP" sz="7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7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時</a:t>
            </a:r>
            <a:r>
              <a:rPr lang="en-US" altLang="ja-JP" sz="7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7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時（土日・祝日・年末年始除く）</a:t>
            </a:r>
            <a:endParaRPr lang="en-US" altLang="ja-JP" sz="1050"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97" name="四角形: 角を丸くする 96">
            <a:extLst>
              <a:ext uri="{FF2B5EF4-FFF2-40B4-BE49-F238E27FC236}">
                <a16:creationId xmlns:a16="http://schemas.microsoft.com/office/drawing/2014/main" id="{A8406046-DD9D-4EF1-A8DD-84C14D08DBD3}"/>
              </a:ext>
            </a:extLst>
          </p:cNvPr>
          <p:cNvSpPr/>
          <p:nvPr/>
        </p:nvSpPr>
        <p:spPr>
          <a:xfrm>
            <a:off x="4554582" y="4515527"/>
            <a:ext cx="2034880" cy="1888064"/>
          </a:xfrm>
          <a:prstGeom prst="roundRect">
            <a:avLst/>
          </a:prstGeom>
          <a:solidFill>
            <a:schemeClr val="accent5">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600" b="1" dirty="0">
                <a:solidFill>
                  <a:schemeClr val="tx2"/>
                </a:solidFill>
                <a:latin typeface="Meiryo UI" panose="020B0604030504040204" pitchFamily="50" charset="-128"/>
                <a:ea typeface="Meiryo UI" panose="020B0604030504040204" pitchFamily="50" charset="-128"/>
              </a:rPr>
              <a:t>安</a:t>
            </a:r>
            <a:endParaRPr kumimoji="1" lang="en-US" altLang="ja-JP" sz="6600" b="1" dirty="0">
              <a:solidFill>
                <a:schemeClr val="tx2"/>
              </a:solidFill>
              <a:latin typeface="Meiryo UI" panose="020B0604030504040204" pitchFamily="50" charset="-128"/>
              <a:ea typeface="Meiryo UI" panose="020B0604030504040204" pitchFamily="50" charset="-128"/>
            </a:endParaRPr>
          </a:p>
          <a:p>
            <a:pPr algn="ctr"/>
            <a:endParaRPr lang="en-US" altLang="ja-JP" b="1" dirty="0">
              <a:solidFill>
                <a:schemeClr val="tx2"/>
              </a:solidFill>
              <a:latin typeface="Meiryo UI" panose="020B0604030504040204" pitchFamily="50" charset="-128"/>
              <a:ea typeface="Meiryo UI" panose="020B0604030504040204" pitchFamily="50" charset="-128"/>
            </a:endParaRPr>
          </a:p>
          <a:p>
            <a:pPr algn="ctr"/>
            <a:endParaRPr kumimoji="1" lang="en-US" altLang="ja-JP" b="1" dirty="0">
              <a:solidFill>
                <a:schemeClr val="tx2"/>
              </a:solidFill>
              <a:latin typeface="Meiryo UI" panose="020B0604030504040204" pitchFamily="50" charset="-128"/>
              <a:ea typeface="Meiryo UI" panose="020B0604030504040204" pitchFamily="50" charset="-128"/>
            </a:endParaRPr>
          </a:p>
          <a:p>
            <a:pPr algn="ctr"/>
            <a:endParaRPr kumimoji="1" lang="en-US" altLang="ja-JP" b="1" dirty="0">
              <a:solidFill>
                <a:schemeClr val="tx2"/>
              </a:solidFill>
              <a:latin typeface="Meiryo UI" panose="020B0604030504040204" pitchFamily="50" charset="-128"/>
              <a:ea typeface="Meiryo UI" panose="020B0604030504040204" pitchFamily="50" charset="-128"/>
            </a:endParaRPr>
          </a:p>
        </p:txBody>
      </p:sp>
      <p:sp>
        <p:nvSpPr>
          <p:cNvPr id="98" name="四角形: 角を丸くする 97">
            <a:extLst>
              <a:ext uri="{FF2B5EF4-FFF2-40B4-BE49-F238E27FC236}">
                <a16:creationId xmlns:a16="http://schemas.microsoft.com/office/drawing/2014/main" id="{B7DF7DEE-086F-4A75-814F-BAD1A2F19B1B}"/>
              </a:ext>
            </a:extLst>
          </p:cNvPr>
          <p:cNvSpPr/>
          <p:nvPr/>
        </p:nvSpPr>
        <p:spPr>
          <a:xfrm>
            <a:off x="4554307" y="5495619"/>
            <a:ext cx="2037062" cy="1484331"/>
          </a:xfrm>
          <a:prstGeom prst="round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kumimoji="1" lang="en-US" altLang="ja-JP"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just"/>
            <a:r>
              <a:rPr kumimoji="1" lang="ja-JP" altLang="en-US"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有償⇒「０円」でご提供</a:t>
            </a:r>
            <a:endParaRPr kumimoji="1" lang="en-US" altLang="ja-JP" sz="12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just"/>
            <a:endParaRPr kumimoji="1" lang="en-US" altLang="ja-JP" sz="500" b="1" dirty="0">
              <a:solidFill>
                <a:srgbClr val="0070C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just"/>
            <a:r>
              <a:rPr kumimoji="1" lang="en-US" altLang="ja-JP" sz="1200" dirty="0" err="1">
                <a:solidFill>
                  <a:schemeClr val="tx1"/>
                </a:solidFill>
                <a:latin typeface="Meiryo UI" panose="020B0604030504040204" pitchFamily="50" charset="-128"/>
                <a:ea typeface="Meiryo UI" panose="020B0604030504040204" pitchFamily="50" charset="-128"/>
              </a:rPr>
              <a:t>WinActor</a:t>
            </a:r>
            <a:r>
              <a:rPr kumimoji="1" lang="ja-JP" altLang="en-US" sz="1200" dirty="0">
                <a:solidFill>
                  <a:schemeClr val="tx1"/>
                </a:solidFill>
                <a:latin typeface="Meiryo UI" panose="020B0604030504040204" pitchFamily="50" charset="-128"/>
                <a:ea typeface="Meiryo UI" panose="020B0604030504040204" pitchFamily="50" charset="-128"/>
              </a:rPr>
              <a:t>新規契約のお客様限定で、３か月間無料でサポートいたします。</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just"/>
            <a:endParaRPr kumimoji="1" lang="en-US" altLang="ja-JP" sz="200" dirty="0">
              <a:solidFill>
                <a:schemeClr val="tx1"/>
              </a:solidFill>
              <a:latin typeface="Meiryo UI" panose="020B0604030504040204" pitchFamily="50" charset="-128"/>
              <a:ea typeface="Meiryo UI" panose="020B0604030504040204" pitchFamily="50" charset="-128"/>
            </a:endParaRPr>
          </a:p>
          <a:p>
            <a:pPr algn="just"/>
            <a:r>
              <a:rPr kumimoji="1" lang="ja-JP" altLang="en-US" sz="700" dirty="0">
                <a:solidFill>
                  <a:schemeClr val="tx1">
                    <a:lumMod val="50000"/>
                    <a:lumOff val="50000"/>
                  </a:schemeClr>
                </a:solidFill>
                <a:latin typeface="Meiryo UI" panose="020B0604030504040204" pitchFamily="50" charset="-128"/>
                <a:ea typeface="Meiryo UI" panose="020B0604030504040204" pitchFamily="50" charset="-128"/>
              </a:rPr>
              <a:t>その他有償６か月・１年プランもございます。</a:t>
            </a:r>
            <a:endParaRPr kumimoji="1" lang="en-US" altLang="ja-JP" sz="700" dirty="0">
              <a:solidFill>
                <a:schemeClr val="tx1">
                  <a:lumMod val="50000"/>
                  <a:lumOff val="50000"/>
                </a:schemeClr>
              </a:solidFill>
              <a:latin typeface="Meiryo UI" panose="020B0604030504040204" pitchFamily="50" charset="-128"/>
              <a:ea typeface="Meiryo UI" panose="020B0604030504040204" pitchFamily="50" charset="-128"/>
            </a:endParaRPr>
          </a:p>
          <a:p>
            <a:pPr algn="just"/>
            <a:r>
              <a:rPr lang="ja-JP" altLang="en-US" sz="700">
                <a:solidFill>
                  <a:schemeClr val="tx1">
                    <a:lumMod val="50000"/>
                    <a:lumOff val="50000"/>
                  </a:schemeClr>
                </a:solidFill>
                <a:latin typeface="Meiryo UI" panose="020B0604030504040204" pitchFamily="50" charset="-128"/>
                <a:ea typeface="Meiryo UI" panose="020B0604030504040204" pitchFamily="50" charset="-128"/>
              </a:rPr>
              <a:t>セット申込も</a:t>
            </a:r>
            <a:r>
              <a:rPr lang="ja-JP" altLang="en-US" sz="700" dirty="0">
                <a:solidFill>
                  <a:schemeClr val="tx1">
                    <a:lumMod val="50000"/>
                    <a:lumOff val="50000"/>
                  </a:schemeClr>
                </a:solidFill>
                <a:latin typeface="Meiryo UI" panose="020B0604030504040204" pitchFamily="50" charset="-128"/>
                <a:ea typeface="Meiryo UI" panose="020B0604030504040204" pitchFamily="50" charset="-128"/>
              </a:rPr>
              <a:t>可能です。（</a:t>
            </a:r>
            <a:r>
              <a:rPr lang="en-US" altLang="ja-JP" sz="7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700" dirty="0">
                <a:solidFill>
                  <a:schemeClr val="tx1">
                    <a:lumMod val="50000"/>
                    <a:lumOff val="50000"/>
                  </a:schemeClr>
                </a:solidFill>
                <a:latin typeface="Meiryo UI" panose="020B0604030504040204" pitchFamily="50" charset="-128"/>
                <a:ea typeface="Meiryo UI" panose="020B0604030504040204" pitchFamily="50" charset="-128"/>
              </a:rPr>
              <a:t>ただし、各メニューの期間重複やインシデントの合算は不可）</a:t>
            </a:r>
            <a:endParaRPr kumimoji="1" lang="en-US" altLang="ja-JP" sz="700" dirty="0">
              <a:solidFill>
                <a:schemeClr val="tx1">
                  <a:lumMod val="50000"/>
                  <a:lumOff val="50000"/>
                </a:schemeClr>
              </a:solidFill>
              <a:latin typeface="Meiryo UI" panose="020B0604030504040204" pitchFamily="50" charset="-128"/>
              <a:ea typeface="Meiryo UI" panose="020B0604030504040204" pitchFamily="50" charset="-128"/>
            </a:endParaRPr>
          </a:p>
          <a:p>
            <a:pPr algn="just"/>
            <a:r>
              <a:rPr kumimoji="1" lang="ja-JP" altLang="en-US" sz="700" dirty="0">
                <a:solidFill>
                  <a:schemeClr val="tx1">
                    <a:lumMod val="50000"/>
                    <a:lumOff val="50000"/>
                  </a:schemeClr>
                </a:solidFill>
                <a:latin typeface="Meiryo UI" panose="020B0604030504040204" pitchFamily="50" charset="-128"/>
                <a:ea typeface="Meiryo UI" panose="020B0604030504040204" pitchFamily="50" charset="-128"/>
              </a:rPr>
              <a:t>継続でご利用希望の場合はぜひご契約ください。</a:t>
            </a:r>
            <a:endParaRPr kumimoji="1" lang="en-US" altLang="ja-JP" sz="700" dirty="0">
              <a:solidFill>
                <a:schemeClr val="tx1">
                  <a:lumMod val="50000"/>
                  <a:lumOff val="50000"/>
                </a:schemeClr>
              </a:solidFill>
              <a:latin typeface="Meiryo UI" panose="020B0604030504040204" pitchFamily="50" charset="-128"/>
              <a:ea typeface="Meiryo UI" panose="020B0604030504040204" pitchFamily="50" charset="-128"/>
            </a:endParaRPr>
          </a:p>
          <a:p>
            <a:pPr algn="just"/>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8" name="タイトル 1"/>
          <p:cNvSpPr>
            <a:spLocks noGrp="1"/>
          </p:cNvSpPr>
          <p:nvPr>
            <p:ph type="title"/>
          </p:nvPr>
        </p:nvSpPr>
        <p:spPr>
          <a:xfrm>
            <a:off x="167420" y="3882056"/>
            <a:ext cx="6620800" cy="676061"/>
          </a:xfrm>
          <a:effectLst>
            <a:outerShdw blurRad="50800" dist="152400" dir="3960000" algn="ctr" rotWithShape="0">
              <a:srgbClr val="000000">
                <a:alpha val="43137"/>
              </a:srgbClr>
            </a:outerShdw>
          </a:effectLst>
        </p:spPr>
        <p:txBody>
          <a:bodyPr>
            <a:noAutofit/>
          </a:bodyPr>
          <a:lstStyle/>
          <a:p>
            <a:r>
              <a:rPr lang="ja-JP" altLang="en-US" sz="2000" dirty="0">
                <a:solidFill>
                  <a:srgbClr val="0070C0"/>
                </a:solidFill>
                <a:effectLst>
                  <a:outerShdw blurRad="38100" dir="2700000" algn="tl">
                    <a:srgbClr val="000000">
                      <a:alpha val="43137"/>
                    </a:srgbClr>
                  </a:outerShdw>
                </a:effectLst>
                <a:latin typeface="Meiryo UI" panose="020B0604030504040204" pitchFamily="50" charset="-128"/>
                <a:ea typeface="Meiryo UI" panose="020B0604030504040204" pitchFamily="50" charset="-128"/>
              </a:rPr>
              <a:t>「</a:t>
            </a:r>
            <a:r>
              <a:rPr lang="en-US" altLang="ja-JP" sz="2000" dirty="0" err="1">
                <a:solidFill>
                  <a:srgbClr val="0070C0"/>
                </a:solidFill>
                <a:effectLst>
                  <a:outerShdw blurRad="38100" dir="2700000" algn="tl">
                    <a:srgbClr val="000000">
                      <a:alpha val="43137"/>
                    </a:srgbClr>
                  </a:outerShdw>
                </a:effectLst>
                <a:latin typeface="Meiryo UI" panose="020B0604030504040204" pitchFamily="50" charset="-128"/>
                <a:ea typeface="Meiryo UI" panose="020B0604030504040204" pitchFamily="50" charset="-128"/>
              </a:rPr>
              <a:t>WinActor</a:t>
            </a:r>
            <a:r>
              <a:rPr lang="ja-JP" altLang="en-US" sz="2000" dirty="0">
                <a:solidFill>
                  <a:srgbClr val="0070C0"/>
                </a:solidFill>
                <a:effectLst>
                  <a:outerShdw blurRad="38100" dir="2700000" algn="tl">
                    <a:srgbClr val="000000">
                      <a:alpha val="43137"/>
                    </a:srgbClr>
                  </a:outerShdw>
                </a:effectLst>
                <a:latin typeface="Meiryo UI" panose="020B0604030504040204" pitchFamily="50" charset="-128"/>
                <a:ea typeface="Meiryo UI" panose="020B0604030504040204" pitchFamily="50" charset="-128"/>
              </a:rPr>
              <a:t>あんしんサポート　新規サポート」の３つのメリット</a:t>
            </a:r>
          </a:p>
        </p:txBody>
      </p:sp>
      <p:sp>
        <p:nvSpPr>
          <p:cNvPr id="71" name="テキスト ボックス 70">
            <a:extLst>
              <a:ext uri="{FF2B5EF4-FFF2-40B4-BE49-F238E27FC236}">
                <a16:creationId xmlns:a16="http://schemas.microsoft.com/office/drawing/2014/main" id="{774E044B-8656-4985-8EE2-BAE3290BF7AC}"/>
              </a:ext>
            </a:extLst>
          </p:cNvPr>
          <p:cNvSpPr txBox="1"/>
          <p:nvPr/>
        </p:nvSpPr>
        <p:spPr>
          <a:xfrm>
            <a:off x="0" y="7802863"/>
            <a:ext cx="6906257" cy="1431161"/>
          </a:xfrm>
          <a:prstGeom prst="rect">
            <a:avLst/>
          </a:prstGeom>
          <a:gradFill flip="none" rotWithShape="1">
            <a:gsLst>
              <a:gs pos="21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effectLst>
            <a:softEdge rad="63500"/>
          </a:effectLst>
        </p:spPr>
        <p:txBody>
          <a:bodyPr wrap="square" rtlCol="0">
            <a:spAutoFit/>
          </a:bodyPr>
          <a:lstStyle/>
          <a:p>
            <a:pPr marL="127000" indent="-127000"/>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利用内容</a:t>
            </a:r>
            <a:r>
              <a:rPr lang="ja-JP" altLang="en-US"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endParaRPr lang="en-US" altLang="ja-JP"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a:t>
            </a:r>
            <a:r>
              <a:rPr lang="ja-JP" altLang="en-US" sz="700" b="1" dirty="0"/>
              <a:t>問い合わせ方法　</a:t>
            </a:r>
            <a:r>
              <a:rPr lang="en-US" altLang="ja-JP" sz="700" b="1" dirty="0"/>
              <a:t>※1</a:t>
            </a:r>
            <a:r>
              <a:rPr lang="ja-JP" altLang="en-US" sz="700" b="1" dirty="0"/>
              <a:t>　</a:t>
            </a:r>
            <a:endParaRPr lang="en-US" altLang="ja-JP" sz="700" b="1" dirty="0"/>
          </a:p>
          <a:p>
            <a:r>
              <a:rPr lang="ja-JP" altLang="en-US" sz="700" dirty="0"/>
              <a:t>・メール：「お問合せシート」を添付し、問い合わせいただきます。</a:t>
            </a:r>
            <a:endParaRPr lang="en-US" altLang="ja-JP" sz="700" dirty="0"/>
          </a:p>
          <a:p>
            <a:r>
              <a:rPr lang="ja-JP" altLang="en-US" sz="700" dirty="0"/>
              <a:t>・電話：　「お問合せ</a:t>
            </a:r>
            <a:r>
              <a:rPr lang="en-US" altLang="ja-JP" sz="700" dirty="0"/>
              <a:t>ID</a:t>
            </a:r>
            <a:r>
              <a:rPr lang="ja-JP" altLang="en-US" sz="700" dirty="0"/>
              <a:t>」を伝え、問い合わせいただきます。（ナビダイヤル）　</a:t>
            </a:r>
            <a:endParaRPr lang="en-US" altLang="ja-JP" sz="700" dirty="0"/>
          </a:p>
          <a:p>
            <a:r>
              <a:rPr lang="ja-JP" altLang="en-US" sz="700" dirty="0"/>
              <a:t>　</a:t>
            </a:r>
            <a:r>
              <a:rPr lang="en-US" altLang="ja-JP" sz="700" dirty="0"/>
              <a:t>※</a:t>
            </a:r>
            <a:r>
              <a:rPr lang="ja-JP" altLang="en-US" sz="700" dirty="0"/>
              <a:t>お問合せ時に発生する通信料はお客様負担となります</a:t>
            </a:r>
            <a:endParaRPr lang="en-US" altLang="ja-JP" sz="700" dirty="0"/>
          </a:p>
          <a:p>
            <a:r>
              <a:rPr lang="ja-JP" altLang="en-US" sz="700" dirty="0"/>
              <a:t>　</a:t>
            </a:r>
            <a:r>
              <a:rPr lang="en-US" altLang="ja-JP" sz="700" dirty="0"/>
              <a:t>※</a:t>
            </a:r>
            <a:r>
              <a:rPr lang="ja-JP" altLang="en-US" sz="700" dirty="0"/>
              <a:t>いづれも、添付漏れや</a:t>
            </a:r>
            <a:r>
              <a:rPr lang="en-US" altLang="ja-JP" sz="700" dirty="0"/>
              <a:t>ID</a:t>
            </a:r>
            <a:r>
              <a:rPr lang="ja-JP" altLang="en-US" sz="700" dirty="0"/>
              <a:t>不明の場合は受付不可です。</a:t>
            </a:r>
            <a:endParaRPr lang="ja-JP" altLang="en-US" sz="700" dirty="0">
              <a:latin typeface="Meiryo UI" panose="020B0604030504040204" pitchFamily="50" charset="-128"/>
              <a:ea typeface="Meiryo UI" panose="020B0604030504040204" pitchFamily="50" charset="-128"/>
            </a:endParaRPr>
          </a:p>
          <a:p>
            <a:pPr marL="127000" indent="-127000"/>
            <a:r>
              <a:rPr lang="ja-JP" altLang="en-US" sz="700" dirty="0">
                <a:latin typeface="Meiryo UI" panose="020B0604030504040204" pitchFamily="50" charset="-128"/>
                <a:ea typeface="Meiryo UI" panose="020B0604030504040204" pitchFamily="50" charset="-128"/>
              </a:rPr>
              <a:t>■</a:t>
            </a:r>
            <a:r>
              <a:rPr lang="ja-JP" altLang="en-US" sz="700" b="1" dirty="0"/>
              <a:t>インシデントの考え方　</a:t>
            </a:r>
            <a:r>
              <a:rPr lang="en-US" altLang="ja-JP" sz="700" b="1" dirty="0"/>
              <a:t>※2</a:t>
            </a:r>
            <a:r>
              <a:rPr lang="ja-JP" altLang="en-US" sz="700" b="1" dirty="0"/>
              <a:t>　　</a:t>
            </a:r>
            <a:endParaRPr lang="en-US" altLang="ja-JP" sz="700" b="1" dirty="0"/>
          </a:p>
          <a:p>
            <a:pPr marL="127000" indent="-127000"/>
            <a:r>
              <a:rPr lang="ja-JP" altLang="en-US" sz="700" dirty="0"/>
              <a:t>・１インシデントの総対応時間は３時間までとし、それを超える場合は、別途追加インシデントのご案内をする場合がございます。</a:t>
            </a:r>
            <a:endParaRPr lang="en-US" altLang="ja-JP" sz="700" dirty="0"/>
          </a:p>
          <a:p>
            <a:pPr marL="127000" indent="-127000"/>
            <a:r>
              <a:rPr lang="ja-JP" altLang="en-US" sz="700" dirty="0"/>
              <a:t>・１回のお問合せで複数のシナリオに関するお問合わせの場合、シナリオ単位でインシデント消費するものとします。</a:t>
            </a:r>
            <a:endParaRPr lang="en-US" altLang="ja-JP" sz="700" dirty="0"/>
          </a:p>
          <a:p>
            <a:pPr marL="127000" indent="-127000"/>
            <a:r>
              <a:rPr lang="ja-JP" altLang="en-US" sz="700" dirty="0">
                <a:latin typeface="Meiryo UI" panose="020B0604030504040204" pitchFamily="50" charset="-128"/>
                <a:ea typeface="Meiryo UI" panose="020B0604030504040204" pitchFamily="50" charset="-128"/>
              </a:rPr>
              <a:t>■</a:t>
            </a:r>
            <a:r>
              <a:rPr lang="ja-JP" altLang="en-US" sz="700" b="1" dirty="0"/>
              <a:t>対応できない内容　</a:t>
            </a:r>
            <a:endParaRPr lang="en-US" altLang="ja-JP" sz="700" b="1" dirty="0"/>
          </a:p>
          <a:p>
            <a:r>
              <a:rPr lang="ja-JP" altLang="en-US" sz="700" dirty="0"/>
              <a:t>①オンサイトサポート（現地対応）②業務ヒアリング等を伴うサポート業務　③シナリオ作成代行、編集、修正業務　</a:t>
            </a:r>
            <a:endParaRPr lang="en-US" altLang="ja-JP" sz="700" dirty="0"/>
          </a:p>
          <a:p>
            <a:r>
              <a:rPr lang="ja-JP" altLang="en-US" sz="700" dirty="0"/>
              <a:t>④お客様ハードウェアに起因するトラブル、</a:t>
            </a:r>
            <a:r>
              <a:rPr lang="en-US" altLang="ja-JP" sz="700" dirty="0" err="1"/>
              <a:t>WinActor</a:t>
            </a:r>
            <a:r>
              <a:rPr lang="en-US" altLang="ja-JP" sz="700" baseline="30000" dirty="0"/>
              <a:t> ®</a:t>
            </a:r>
            <a:r>
              <a:rPr lang="ja-JP" altLang="en-US" sz="700" dirty="0"/>
              <a:t>以外のソフトウェアに関連するサポート等　⑤ノードロックライセンス以外のライセンスに関わるサポート　</a:t>
            </a:r>
            <a:endParaRPr lang="en-US" altLang="ja-JP" sz="700" dirty="0"/>
          </a:p>
        </p:txBody>
      </p:sp>
      <p:sp>
        <p:nvSpPr>
          <p:cNvPr id="72" name="テキスト ボックス 71">
            <a:extLst>
              <a:ext uri="{FF2B5EF4-FFF2-40B4-BE49-F238E27FC236}">
                <a16:creationId xmlns:a16="http://schemas.microsoft.com/office/drawing/2014/main" id="{3FC25D70-76B7-4A18-8300-CB4AF3B6C8AF}"/>
              </a:ext>
            </a:extLst>
          </p:cNvPr>
          <p:cNvSpPr txBox="1"/>
          <p:nvPr/>
        </p:nvSpPr>
        <p:spPr>
          <a:xfrm>
            <a:off x="-11492" y="9279510"/>
            <a:ext cx="6906257" cy="461665"/>
          </a:xfrm>
          <a:prstGeom prst="rect">
            <a:avLst/>
          </a:prstGeom>
          <a:gradFill flip="none" rotWithShape="1">
            <a:gsLst>
              <a:gs pos="21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effectLst>
            <a:softEdge rad="63500"/>
          </a:effectLst>
        </p:spPr>
        <p:txBody>
          <a:bodyPr wrap="square" rtlCol="0">
            <a:spAutoFit/>
          </a:bodyPr>
          <a:lstStyle/>
          <a:p>
            <a:pPr marL="127000" indent="-127000"/>
            <a:r>
              <a:rPr lang="ja-JP" altLang="en-US" sz="1000" b="1" i="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免責事項</a:t>
            </a:r>
            <a:r>
              <a:rPr lang="ja-JP" altLang="en-US" sz="8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endParaRPr lang="en-US" altLang="ja-JP" sz="700"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a:t>
            </a:r>
            <a:r>
              <a:rPr lang="ja-JP" altLang="en-US" sz="700" b="1" dirty="0"/>
              <a:t>受付対応　　　　 </a:t>
            </a:r>
            <a:r>
              <a:rPr lang="ja-JP" altLang="en-US" sz="700" dirty="0"/>
              <a:t>お問合せを遅滞なく受付することを保証するものではありません。</a:t>
            </a:r>
            <a:endParaRPr lang="ja-JP" altLang="en-US" sz="700" dirty="0">
              <a:latin typeface="Meiryo UI" panose="020B0604030504040204" pitchFamily="50" charset="-128"/>
              <a:ea typeface="Meiryo UI" panose="020B0604030504040204" pitchFamily="50" charset="-128"/>
            </a:endParaRPr>
          </a:p>
          <a:p>
            <a:r>
              <a:rPr lang="ja-JP" altLang="en-US" sz="700" b="1" dirty="0">
                <a:latin typeface="Meiryo UI" panose="020B0604030504040204" pitchFamily="50" charset="-128"/>
                <a:ea typeface="Meiryo UI" panose="020B0604030504040204" pitchFamily="50" charset="-128"/>
              </a:rPr>
              <a:t>■</a:t>
            </a:r>
            <a:r>
              <a:rPr lang="ja-JP" altLang="en-US" sz="700" b="1" dirty="0"/>
              <a:t>問い合わせ解決</a:t>
            </a:r>
            <a:r>
              <a:rPr lang="ja-JP" altLang="en-US" sz="700" b="1" dirty="0">
                <a:latin typeface="Meiryo UI" panose="020B0604030504040204" pitchFamily="50" charset="-128"/>
                <a:ea typeface="Meiryo UI" panose="020B0604030504040204" pitchFamily="50" charset="-128"/>
              </a:rPr>
              <a:t>　　</a:t>
            </a:r>
            <a:r>
              <a:rPr lang="ja-JP" altLang="en-US" sz="700" dirty="0"/>
              <a:t>お問合せの課題解決や解決方法の説明を保証するものではありません。</a:t>
            </a:r>
            <a:endParaRPr lang="en-US" altLang="ja-JP" sz="7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0" y="9718009"/>
            <a:ext cx="3687099" cy="184666"/>
          </a:xfrm>
          <a:prstGeom prst="rect">
            <a:avLst/>
          </a:prstGeom>
          <a:noFill/>
        </p:spPr>
        <p:txBody>
          <a:bodyPr wrap="square" rtlCol="0">
            <a:spAutoFit/>
          </a:bodyPr>
          <a:lstStyle/>
          <a:p>
            <a:r>
              <a:rPr lang="ja-JP" altLang="en-US" sz="600" dirty="0"/>
              <a:t>詳細は、「</a:t>
            </a:r>
            <a:r>
              <a:rPr lang="en-US" altLang="ja-JP" sz="600" dirty="0" err="1"/>
              <a:t>WinActor</a:t>
            </a:r>
            <a:r>
              <a:rPr lang="ja-JP" altLang="en-US" sz="600" dirty="0"/>
              <a:t>あんしんサポート利用規約」をご確認ください。</a:t>
            </a:r>
            <a:endParaRPr kumimoji="1" lang="ja-JP" altLang="en-US" sz="1400" dirty="0"/>
          </a:p>
        </p:txBody>
      </p:sp>
      <p:sp>
        <p:nvSpPr>
          <p:cNvPr id="2" name="正方形/長方形 1"/>
          <p:cNvSpPr/>
          <p:nvPr/>
        </p:nvSpPr>
        <p:spPr>
          <a:xfrm>
            <a:off x="5441950" y="247650"/>
            <a:ext cx="1231978" cy="4989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descr="テキスト, ロゴ&#10;&#10;中程度の精度で自動的に生成された説明">
            <a:extLst>
              <a:ext uri="{FF2B5EF4-FFF2-40B4-BE49-F238E27FC236}">
                <a16:creationId xmlns:a16="http://schemas.microsoft.com/office/drawing/2014/main" id="{E36DF8AD-9548-4066-B329-2CD3108C6E09}"/>
              </a:ext>
            </a:extLst>
          </p:cNvPr>
          <p:cNvPicPr>
            <a:picLocks noChangeAspect="1"/>
          </p:cNvPicPr>
          <p:nvPr/>
        </p:nvPicPr>
        <p:blipFill>
          <a:blip r:embed="rId4"/>
          <a:stretch>
            <a:fillRect/>
          </a:stretch>
        </p:blipFill>
        <p:spPr>
          <a:xfrm>
            <a:off x="4355344" y="137715"/>
            <a:ext cx="2432876" cy="444913"/>
          </a:xfrm>
          <a:prstGeom prst="rect">
            <a:avLst/>
          </a:prstGeom>
        </p:spPr>
      </p:pic>
    </p:spTree>
    <p:extLst>
      <p:ext uri="{BB962C8B-B14F-4D97-AF65-F5344CB8AC3E}">
        <p14:creationId xmlns:p14="http://schemas.microsoft.com/office/powerpoint/2010/main" val="831642166"/>
      </p:ext>
    </p:extLst>
  </p:cSld>
  <p:clrMapOvr>
    <a:masterClrMapping/>
  </p:clrMapOvr>
</p:sld>
</file>

<file path=ppt/theme/theme1.xml><?xml version="1.0" encoding="utf-8"?>
<a:theme xmlns:a="http://schemas.openxmlformats.org/drawingml/2006/main" name="ホワイト">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ホワイ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5CDF7156-8D60-624D-B08C-1A718A0FF581}" vid="{5540B58F-A76C-354A-91AD-7369095D1B61}"/>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536</Words>
  <Application>Microsoft Office PowerPoint</Application>
  <PresentationFormat>A4 210 x 297 mm</PresentationFormat>
  <Paragraphs>48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Meiryo</vt:lpstr>
      <vt:lpstr>Yu Gothic</vt:lpstr>
      <vt:lpstr>Yu Gothic</vt:lpstr>
      <vt:lpstr>Arial</vt:lpstr>
      <vt:lpstr>Wingdings</vt:lpstr>
      <vt:lpstr>ホワイト</vt:lpstr>
      <vt:lpstr>PowerPoint プレゼンテーション</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2017-09-26T05:18:27Z</dcterms:created>
  <dcterms:modified xsi:type="dcterms:W3CDTF">2025-03-25T03:25:22Z</dcterms:modified>
</cp:coreProperties>
</file>