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1"/>
  </p:notesMasterIdLst>
  <p:sldIdLst>
    <p:sldId id="421" r:id="rId2"/>
    <p:sldId id="359" r:id="rId3"/>
    <p:sldId id="396" r:id="rId4"/>
    <p:sldId id="397" r:id="rId5"/>
    <p:sldId id="398" r:id="rId6"/>
    <p:sldId id="400" r:id="rId7"/>
    <p:sldId id="430" r:id="rId8"/>
    <p:sldId id="435" r:id="rId9"/>
    <p:sldId id="436" r:id="rId10"/>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97" d="100"/>
          <a:sy n="97" d="100"/>
        </p:scale>
        <p:origin x="1070"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E04DB9-504E-41C7-8B1E-170553B1CE67}" type="datetimeFigureOut">
              <a:rPr kumimoji="1" lang="ja-JP" altLang="en-US" smtClean="0"/>
              <a:t>2025/4/2</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26ADE3-2F7A-423C-857D-04DF13FFB41D}" type="slidenum">
              <a:rPr kumimoji="1" lang="ja-JP" altLang="en-US" smtClean="0"/>
              <a:t>‹#›</a:t>
            </a:fld>
            <a:endParaRPr kumimoji="1" lang="ja-JP" altLang="en-US"/>
          </a:p>
        </p:txBody>
      </p:sp>
    </p:spTree>
    <p:extLst>
      <p:ext uri="{BB962C8B-B14F-4D97-AF65-F5344CB8AC3E}">
        <p14:creationId xmlns:p14="http://schemas.microsoft.com/office/powerpoint/2010/main" val="199858244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906815C-66C8-4748-A324-8280F3A15188}" type="slidenum">
              <a:rPr kumimoji="1" lang="ja-JP" altLang="en-US" sz="1200" b="0" i="0" u="none" strike="noStrike" kern="1200" cap="none" spc="0" normalizeH="0" baseline="0" noProof="0" smtClean="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1631454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906815C-66C8-4748-A324-8280F3A15188}" type="slidenum">
              <a:rPr kumimoji="1" lang="ja-JP" altLang="en-US" sz="1200" b="0" i="0" u="none" strike="noStrike" kern="1200" cap="none" spc="0" normalizeH="0" baseline="0" noProof="0" smtClean="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6882992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7BE3780C-F349-683B-01E2-C80F959CA503}"/>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873944" y="2596"/>
            <a:ext cx="7270056" cy="6852808"/>
          </a:xfrm>
          <a:prstGeom prst="rect">
            <a:avLst/>
          </a:prstGeom>
        </p:spPr>
      </p:pic>
      <p:sp>
        <p:nvSpPr>
          <p:cNvPr id="2" name="Title 1"/>
          <p:cNvSpPr>
            <a:spLocks noGrp="1"/>
          </p:cNvSpPr>
          <p:nvPr>
            <p:ph type="ctrTitle" hasCustomPrompt="1"/>
          </p:nvPr>
        </p:nvSpPr>
        <p:spPr>
          <a:xfrm>
            <a:off x="756000" y="1705955"/>
            <a:ext cx="5709600" cy="1920000"/>
          </a:xfrm>
        </p:spPr>
        <p:txBody>
          <a:bodyPr lIns="0" tIns="0" rIns="0" bIns="0" anchor="b">
            <a:normAutofit/>
          </a:bodyPr>
          <a:lstStyle>
            <a:lvl1pPr algn="l">
              <a:lnSpc>
                <a:spcPct val="150000"/>
              </a:lnSpc>
              <a:defRPr sz="2215" b="1" i="0">
                <a:solidFill>
                  <a:schemeClr val="tx1"/>
                </a:solidFill>
                <a:latin typeface="メイリオ" panose="020B0604030504040204" pitchFamily="50" charset="-128"/>
                <a:ea typeface="メイリオ" panose="020B0604030504040204" pitchFamily="50" charset="-128"/>
              </a:defRPr>
            </a:lvl1pPr>
          </a:lstStyle>
          <a:p>
            <a:r>
              <a:rPr lang="ja-JP" altLang="en-US" dirty="0"/>
              <a:t>スライド</a:t>
            </a:r>
            <a:r>
              <a:rPr lang="en-US" altLang="ja-JP" dirty="0"/>
              <a:t> </a:t>
            </a:r>
            <a:r>
              <a:rPr lang="ja-JP" altLang="en-US" dirty="0"/>
              <a:t>タイトル</a:t>
            </a:r>
            <a:endParaRPr lang="en-US" dirty="0"/>
          </a:p>
        </p:txBody>
      </p:sp>
      <p:sp>
        <p:nvSpPr>
          <p:cNvPr id="3" name="Subtitle 2"/>
          <p:cNvSpPr>
            <a:spLocks noGrp="1"/>
          </p:cNvSpPr>
          <p:nvPr>
            <p:ph type="subTitle" idx="1" hasCustomPrompt="1"/>
          </p:nvPr>
        </p:nvSpPr>
        <p:spPr>
          <a:xfrm>
            <a:off x="756000" y="4010354"/>
            <a:ext cx="5709600" cy="1655763"/>
          </a:xfrm>
        </p:spPr>
        <p:txBody>
          <a:bodyPr lIns="0" tIns="0" rIns="0" bIns="0">
            <a:normAutofit/>
          </a:bodyPr>
          <a:lstStyle>
            <a:lvl1pPr marL="0" indent="0" algn="l">
              <a:buNone/>
              <a:defRPr sz="1108" b="1" i="0">
                <a:solidFill>
                  <a:srgbClr val="999999"/>
                </a:solidFill>
                <a:latin typeface="メイリオ" panose="020B0604030504040204" pitchFamily="50" charset="-128"/>
                <a:ea typeface="メイリオ" panose="020B0604030504040204" pitchFamily="50" charset="-128"/>
              </a:defRPr>
            </a:lvl1pPr>
            <a:lvl2pPr marL="316531" indent="0" algn="ctr">
              <a:buNone/>
              <a:defRPr sz="1385"/>
            </a:lvl2pPr>
            <a:lvl3pPr marL="633062" indent="0" algn="ctr">
              <a:buNone/>
              <a:defRPr sz="1246"/>
            </a:lvl3pPr>
            <a:lvl4pPr marL="949593" indent="0" algn="ctr">
              <a:buNone/>
              <a:defRPr sz="1108"/>
            </a:lvl4pPr>
            <a:lvl5pPr marL="1266124" indent="0" algn="ctr">
              <a:buNone/>
              <a:defRPr sz="1108"/>
            </a:lvl5pPr>
            <a:lvl6pPr marL="1582655" indent="0" algn="ctr">
              <a:buNone/>
              <a:defRPr sz="1108"/>
            </a:lvl6pPr>
            <a:lvl7pPr marL="1899186" indent="0" algn="ctr">
              <a:buNone/>
              <a:defRPr sz="1108"/>
            </a:lvl7pPr>
            <a:lvl8pPr marL="2215717" indent="0" algn="ctr">
              <a:buNone/>
              <a:defRPr sz="1108"/>
            </a:lvl8pPr>
            <a:lvl9pPr marL="2532248" indent="0" algn="ctr">
              <a:buNone/>
              <a:defRPr sz="1108"/>
            </a:lvl9pPr>
          </a:lstStyle>
          <a:p>
            <a:r>
              <a:rPr lang="ja-JP" altLang="en-US" dirty="0"/>
              <a:t>スライド</a:t>
            </a:r>
            <a:r>
              <a:rPr lang="en-US" altLang="ja-JP" dirty="0"/>
              <a:t> </a:t>
            </a:r>
            <a:r>
              <a:rPr lang="ja-JP" altLang="en-US" dirty="0"/>
              <a:t>サブタイトル</a:t>
            </a:r>
            <a:endParaRPr lang="en-US" dirty="0"/>
          </a:p>
        </p:txBody>
      </p:sp>
      <p:sp>
        <p:nvSpPr>
          <p:cNvPr id="13" name="テキスト プレースホルダー 12">
            <a:extLst>
              <a:ext uri="{FF2B5EF4-FFF2-40B4-BE49-F238E27FC236}">
                <a16:creationId xmlns:a16="http://schemas.microsoft.com/office/drawing/2014/main" id="{D1F8DE5D-01E5-3960-F30D-F709AE543B09}"/>
              </a:ext>
            </a:extLst>
          </p:cNvPr>
          <p:cNvSpPr>
            <a:spLocks noGrp="1"/>
          </p:cNvSpPr>
          <p:nvPr>
            <p:ph type="body" sz="quarter" idx="10" hasCustomPrompt="1"/>
          </p:nvPr>
        </p:nvSpPr>
        <p:spPr>
          <a:xfrm>
            <a:off x="756000" y="768351"/>
            <a:ext cx="5709600" cy="408516"/>
          </a:xfrm>
        </p:spPr>
        <p:txBody>
          <a:bodyPr lIns="0" tIns="0" rIns="0" bIns="0">
            <a:normAutofit/>
          </a:bodyPr>
          <a:lstStyle>
            <a:lvl1pPr marL="0" indent="0" algn="l">
              <a:buNone/>
              <a:defRPr sz="1108" b="1" i="0">
                <a:latin typeface="メイリオ" panose="020B0604030504040204" pitchFamily="50" charset="-128"/>
                <a:ea typeface="メイリオ" panose="020B0604030504040204" pitchFamily="50" charset="-128"/>
              </a:defRPr>
            </a:lvl1pPr>
            <a:lvl2pPr marL="316531" indent="0" algn="l">
              <a:buNone/>
              <a:defRPr/>
            </a:lvl2pPr>
            <a:lvl3pPr marL="633062" indent="0" algn="l">
              <a:buNone/>
              <a:defRPr/>
            </a:lvl3pPr>
            <a:lvl4pPr marL="949593" indent="0" algn="l">
              <a:buNone/>
              <a:defRPr/>
            </a:lvl4pPr>
            <a:lvl5pPr marL="1266124" indent="0" algn="l">
              <a:buNone/>
              <a:defRPr/>
            </a:lvl5pPr>
          </a:lstStyle>
          <a:p>
            <a:pPr lvl="0"/>
            <a:r>
              <a:rPr kumimoji="1" lang="ja-JP" altLang="en-US" dirty="0"/>
              <a:t>クライアント</a:t>
            </a:r>
            <a:r>
              <a:rPr kumimoji="1" lang="en-US" altLang="ja-JP" dirty="0"/>
              <a:t> </a:t>
            </a:r>
            <a:r>
              <a:rPr kumimoji="1" lang="ja-JP" altLang="en-US" dirty="0"/>
              <a:t>様</a:t>
            </a:r>
          </a:p>
        </p:txBody>
      </p:sp>
      <p:pic>
        <p:nvPicPr>
          <p:cNvPr id="7" name="図 6">
            <a:extLst>
              <a:ext uri="{FF2B5EF4-FFF2-40B4-BE49-F238E27FC236}">
                <a16:creationId xmlns:a16="http://schemas.microsoft.com/office/drawing/2014/main" id="{6B48F701-79E3-9A84-1CC2-9DB1C773AE3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56002" y="5852516"/>
            <a:ext cx="1705086" cy="196605"/>
          </a:xfrm>
          <a:prstGeom prst="rect">
            <a:avLst/>
          </a:prstGeom>
        </p:spPr>
      </p:pic>
    </p:spTree>
    <p:extLst>
      <p:ext uri="{BB962C8B-B14F-4D97-AF65-F5344CB8AC3E}">
        <p14:creationId xmlns:p14="http://schemas.microsoft.com/office/powerpoint/2010/main" val="2394440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中・コンテンツ_a">
    <p:spTree>
      <p:nvGrpSpPr>
        <p:cNvPr id="1" name=""/>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E8825FBB-BEB1-A6F7-96D6-5464AAC132AB}"/>
              </a:ext>
            </a:extLst>
          </p:cNvPr>
          <p:cNvSpPr/>
          <p:nvPr userDrawn="1"/>
        </p:nvSpPr>
        <p:spPr>
          <a:xfrm>
            <a:off x="0" y="-3631"/>
            <a:ext cx="9144000" cy="97200"/>
          </a:xfrm>
          <a:prstGeom prst="rect">
            <a:avLst/>
          </a:prstGeom>
          <a:gradFill>
            <a:gsLst>
              <a:gs pos="0">
                <a:srgbClr val="2F98BE"/>
              </a:gs>
              <a:gs pos="100000">
                <a:srgbClr val="005D9D"/>
              </a:gs>
            </a:gsLst>
            <a:lin ang="0" scaled="0"/>
          </a:gradFill>
          <a:ln w="12700" cap="flat" cmpd="sng" algn="ctr">
            <a:noFill/>
            <a:prstDash val="solid"/>
            <a:miter lim="800000"/>
          </a:ln>
          <a:effectLst/>
        </p:spPr>
        <p:txBody>
          <a:bodyPr rtlCol="0" anchor="ctr"/>
          <a:lstStyle/>
          <a:p>
            <a:pPr marL="0" marR="0" lvl="0" indent="0" algn="ctr" defTabSz="844083"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srgbClr val="FFFFFF"/>
              </a:solidFill>
              <a:effectLst/>
              <a:uLnTx/>
              <a:uFillTx/>
              <a:latin typeface="游ゴシック" panose="020F0502020204030204"/>
              <a:ea typeface="游ゴシック" panose="020B0400000000000000" pitchFamily="50" charset="-128"/>
              <a:cs typeface="+mn-cs"/>
            </a:endParaRPr>
          </a:p>
        </p:txBody>
      </p:sp>
      <p:sp>
        <p:nvSpPr>
          <p:cNvPr id="13" name="正方形/長方形 12">
            <a:extLst>
              <a:ext uri="{FF2B5EF4-FFF2-40B4-BE49-F238E27FC236}">
                <a16:creationId xmlns:a16="http://schemas.microsoft.com/office/drawing/2014/main" id="{FC48F0C5-5A23-4932-B8DF-40F4C770BFB6}"/>
              </a:ext>
            </a:extLst>
          </p:cNvPr>
          <p:cNvSpPr/>
          <p:nvPr userDrawn="1"/>
        </p:nvSpPr>
        <p:spPr>
          <a:xfrm>
            <a:off x="0" y="6760800"/>
            <a:ext cx="9144000" cy="97200"/>
          </a:xfrm>
          <a:prstGeom prst="rect">
            <a:avLst/>
          </a:prstGeom>
          <a:gradFill>
            <a:gsLst>
              <a:gs pos="0">
                <a:srgbClr val="FFC000"/>
              </a:gs>
              <a:gs pos="100000">
                <a:srgbClr val="ED7D31"/>
              </a:gs>
            </a:gsLst>
            <a:lin ang="0" scaled="0"/>
          </a:gra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2112"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14" name="図 13" descr="テキスト, ロゴ&#10;&#10;中程度の精度で自動的に生成された説明">
            <a:extLst>
              <a:ext uri="{FF2B5EF4-FFF2-40B4-BE49-F238E27FC236}">
                <a16:creationId xmlns:a16="http://schemas.microsoft.com/office/drawing/2014/main" id="{A68264E6-0890-4001-9BC9-D27ADE60EBBF}"/>
              </a:ext>
            </a:extLst>
          </p:cNvPr>
          <p:cNvPicPr>
            <a:picLocks noChangeAspect="1"/>
          </p:cNvPicPr>
          <p:nvPr userDrawn="1"/>
        </p:nvPicPr>
        <p:blipFill>
          <a:blip r:embed="rId2"/>
          <a:stretch>
            <a:fillRect/>
          </a:stretch>
        </p:blipFill>
        <p:spPr>
          <a:xfrm>
            <a:off x="6543583" y="224413"/>
            <a:ext cx="2452082" cy="448425"/>
          </a:xfrm>
          <a:prstGeom prst="rect">
            <a:avLst/>
          </a:prstGeom>
        </p:spPr>
      </p:pic>
      <p:sp>
        <p:nvSpPr>
          <p:cNvPr id="15" name="スライド番号プレースホルダー 4">
            <a:extLst>
              <a:ext uri="{FF2B5EF4-FFF2-40B4-BE49-F238E27FC236}">
                <a16:creationId xmlns:a16="http://schemas.microsoft.com/office/drawing/2014/main" id="{85C985A4-DEDB-45C3-8CE8-577C43065193}"/>
              </a:ext>
            </a:extLst>
          </p:cNvPr>
          <p:cNvSpPr>
            <a:spLocks noGrp="1"/>
          </p:cNvSpPr>
          <p:nvPr>
            <p:ph type="sldNum" sz="quarter" idx="12"/>
          </p:nvPr>
        </p:nvSpPr>
        <p:spPr>
          <a:xfrm>
            <a:off x="8828116" y="6425738"/>
            <a:ext cx="315884" cy="290327"/>
          </a:xfrm>
        </p:spPr>
        <p:txBody>
          <a:bodyPr wrap="none" lIns="0" tIns="0" rIns="0" bIns="0">
            <a:normAutofit/>
          </a:bodyPr>
          <a:lstStyle>
            <a:lvl1pPr algn="ctr">
              <a:defRPr sz="600" b="1" i="0">
                <a:solidFill>
                  <a:schemeClr val="tx1"/>
                </a:solidFill>
                <a:latin typeface="メイリオ" panose="020B0604030504040204" pitchFamily="50" charset="-128"/>
                <a:ea typeface="メイリオ" panose="020B0604030504040204" pitchFamily="50" charset="-128"/>
              </a:defRPr>
            </a:lvl1pPr>
          </a:lstStyle>
          <a:p>
            <a:pPr defTabSz="422041"/>
            <a:fld id="{033B2F91-296A-3649-8916-2D881D18562C}" type="slidenum">
              <a:rPr lang="ja-JP" altLang="en-US" smtClean="0">
                <a:solidFill>
                  <a:prstClr val="black"/>
                </a:solidFill>
              </a:rPr>
              <a:pPr defTabSz="422041"/>
              <a:t>‹#›</a:t>
            </a:fld>
            <a:endParaRPr lang="ja-JP" altLang="en-US" dirty="0">
              <a:solidFill>
                <a:prstClr val="black"/>
              </a:solidFill>
            </a:endParaRPr>
          </a:p>
        </p:txBody>
      </p:sp>
    </p:spTree>
    <p:extLst>
      <p:ext uri="{BB962C8B-B14F-4D97-AF65-F5344CB8AC3E}">
        <p14:creationId xmlns:p14="http://schemas.microsoft.com/office/powerpoint/2010/main" val="3499909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スライド番号プレースホルダー 5">
            <a:extLst>
              <a:ext uri="{FF2B5EF4-FFF2-40B4-BE49-F238E27FC236}">
                <a16:creationId xmlns:a16="http://schemas.microsoft.com/office/drawing/2014/main" id="{1C28C7B7-5F34-4CDA-967A-F8A1447106A8}"/>
              </a:ext>
            </a:extLst>
          </p:cNvPr>
          <p:cNvSpPr txBox="1">
            <a:spLocks/>
          </p:cNvSpPr>
          <p:nvPr userDrawn="1"/>
        </p:nvSpPr>
        <p:spPr>
          <a:xfrm>
            <a:off x="3502025" y="6731247"/>
            <a:ext cx="2133600" cy="133350"/>
          </a:xfrm>
          <a:prstGeom prst="rect">
            <a:avLst/>
          </a:prstGeom>
        </p:spPr>
        <p:txBody>
          <a:bodyPr lIns="0" tIns="0" rIns="0" bIns="0" anchor="ctr" anchorCtr="1"/>
          <a:lstStyle>
            <a:lvl1pPr>
              <a:defRPr kumimoji="1">
                <a:solidFill>
                  <a:schemeClr val="tx1"/>
                </a:solidFill>
                <a:latin typeface="MS UI Gothic" pitchFamily="50" charset="-128"/>
                <a:ea typeface="ＭＳ Ｐゴシック" pitchFamily="50" charset="-128"/>
              </a:defRPr>
            </a:lvl1pPr>
            <a:lvl2pPr marL="742950" indent="-285750">
              <a:defRPr kumimoji="1">
                <a:solidFill>
                  <a:schemeClr val="tx1"/>
                </a:solidFill>
                <a:latin typeface="MS UI Gothic" pitchFamily="50" charset="-128"/>
                <a:ea typeface="ＭＳ Ｐゴシック" pitchFamily="50" charset="-128"/>
              </a:defRPr>
            </a:lvl2pPr>
            <a:lvl3pPr marL="1143000" indent="-228600">
              <a:defRPr kumimoji="1">
                <a:solidFill>
                  <a:schemeClr val="tx1"/>
                </a:solidFill>
                <a:latin typeface="MS UI Gothic" pitchFamily="50" charset="-128"/>
                <a:ea typeface="ＭＳ Ｐゴシック" pitchFamily="50" charset="-128"/>
              </a:defRPr>
            </a:lvl3pPr>
            <a:lvl4pPr marL="1600200" indent="-228600">
              <a:defRPr kumimoji="1">
                <a:solidFill>
                  <a:schemeClr val="tx1"/>
                </a:solidFill>
                <a:latin typeface="MS UI Gothic" pitchFamily="50" charset="-128"/>
                <a:ea typeface="ＭＳ Ｐゴシック" pitchFamily="50" charset="-128"/>
              </a:defRPr>
            </a:lvl4pPr>
            <a:lvl5pPr marL="2057400" indent="-228600">
              <a:defRPr kumimoji="1">
                <a:solidFill>
                  <a:schemeClr val="tx1"/>
                </a:solidFill>
                <a:latin typeface="MS UI Gothic" pitchFamily="50" charset="-128"/>
                <a:ea typeface="ＭＳ Ｐゴシック" pitchFamily="50" charset="-128"/>
              </a:defRPr>
            </a:lvl5pPr>
            <a:lvl6pPr marL="2514600" indent="-228600" eaLnBrk="0" fontAlgn="base" hangingPunct="0">
              <a:spcBef>
                <a:spcPct val="0"/>
              </a:spcBef>
              <a:spcAft>
                <a:spcPct val="0"/>
              </a:spcAft>
              <a:defRPr kumimoji="1">
                <a:solidFill>
                  <a:schemeClr val="tx1"/>
                </a:solidFill>
                <a:latin typeface="MS UI Gothic" pitchFamily="50" charset="-128"/>
                <a:ea typeface="ＭＳ Ｐゴシック" pitchFamily="50" charset="-128"/>
              </a:defRPr>
            </a:lvl6pPr>
            <a:lvl7pPr marL="2971800" indent="-228600" eaLnBrk="0" fontAlgn="base" hangingPunct="0">
              <a:spcBef>
                <a:spcPct val="0"/>
              </a:spcBef>
              <a:spcAft>
                <a:spcPct val="0"/>
              </a:spcAft>
              <a:defRPr kumimoji="1">
                <a:solidFill>
                  <a:schemeClr val="tx1"/>
                </a:solidFill>
                <a:latin typeface="MS UI Gothic" pitchFamily="50" charset="-128"/>
                <a:ea typeface="ＭＳ Ｐゴシック" pitchFamily="50" charset="-128"/>
              </a:defRPr>
            </a:lvl7pPr>
            <a:lvl8pPr marL="3429000" indent="-228600" eaLnBrk="0" fontAlgn="base" hangingPunct="0">
              <a:spcBef>
                <a:spcPct val="0"/>
              </a:spcBef>
              <a:spcAft>
                <a:spcPct val="0"/>
              </a:spcAft>
              <a:defRPr kumimoji="1">
                <a:solidFill>
                  <a:schemeClr val="tx1"/>
                </a:solidFill>
                <a:latin typeface="MS UI Gothic" pitchFamily="50" charset="-128"/>
                <a:ea typeface="ＭＳ Ｐゴシック" pitchFamily="50" charset="-128"/>
              </a:defRPr>
            </a:lvl8pPr>
            <a:lvl9pPr marL="3886200" indent="-228600" eaLnBrk="0" fontAlgn="base" hangingPunct="0">
              <a:spcBef>
                <a:spcPct val="0"/>
              </a:spcBef>
              <a:spcAft>
                <a:spcPct val="0"/>
              </a:spcAft>
              <a:defRPr kumimoji="1">
                <a:solidFill>
                  <a:schemeClr val="tx1"/>
                </a:solidFill>
                <a:latin typeface="MS UI Gothic" pitchFamily="50" charset="-128"/>
                <a:ea typeface="ＭＳ Ｐゴシック" pitchFamily="50" charset="-128"/>
              </a:defRPr>
            </a:lvl9pPr>
          </a:lstStyle>
          <a:p>
            <a:pPr algn="ctr" eaLnBrk="1" hangingPunct="1"/>
            <a:r>
              <a:rPr lang="en-US" altLang="ja-JP" sz="750" dirty="0">
                <a:latin typeface="メイリオ" pitchFamily="50" charset="-128"/>
                <a:ea typeface="メイリオ" pitchFamily="50" charset="-128"/>
                <a:cs typeface="メイリオ" pitchFamily="50" charset="-128"/>
              </a:rPr>
              <a:t>- </a:t>
            </a:r>
            <a:fld id="{3996B954-BF3F-45D5-84D7-2D6A2025F670}" type="slidenum">
              <a:rPr lang="ja-JP" altLang="en-US" sz="750">
                <a:latin typeface="メイリオ" pitchFamily="50" charset="-128"/>
                <a:ea typeface="メイリオ" pitchFamily="50" charset="-128"/>
                <a:cs typeface="メイリオ" pitchFamily="50" charset="-128"/>
              </a:rPr>
              <a:pPr algn="ctr" eaLnBrk="1" hangingPunct="1"/>
              <a:t>‹#›</a:t>
            </a:fld>
            <a:r>
              <a:rPr lang="ja-JP" altLang="en-US" sz="750" dirty="0">
                <a:latin typeface="メイリオ" pitchFamily="50" charset="-128"/>
                <a:ea typeface="メイリオ" pitchFamily="50" charset="-128"/>
                <a:cs typeface="メイリオ" pitchFamily="50" charset="-128"/>
              </a:rPr>
              <a:t> </a:t>
            </a:r>
            <a:r>
              <a:rPr lang="en-US" altLang="ja-JP" sz="750" dirty="0">
                <a:latin typeface="メイリオ" pitchFamily="50" charset="-128"/>
                <a:ea typeface="メイリオ" pitchFamily="50" charset="-128"/>
                <a:cs typeface="メイリオ" pitchFamily="50" charset="-128"/>
              </a:rPr>
              <a:t>-</a:t>
            </a:r>
            <a:endParaRPr lang="ja-JP" altLang="en-US" sz="750" dirty="0">
              <a:latin typeface="メイリオ" pitchFamily="50" charset="-128"/>
              <a:ea typeface="メイリオ" pitchFamily="50" charset="-128"/>
              <a:cs typeface="メイリオ" pitchFamily="50" charset="-128"/>
            </a:endParaRPr>
          </a:p>
        </p:txBody>
      </p:sp>
      <p:pic>
        <p:nvPicPr>
          <p:cNvPr id="5" name="図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27133" y="2"/>
            <a:ext cx="1816868" cy="477411"/>
          </a:xfrm>
          <a:prstGeom prst="rect">
            <a:avLst/>
          </a:prstGeom>
        </p:spPr>
      </p:pic>
    </p:spTree>
    <p:extLst>
      <p:ext uri="{BB962C8B-B14F-4D97-AF65-F5344CB8AC3E}">
        <p14:creationId xmlns:p14="http://schemas.microsoft.com/office/powerpoint/2010/main" val="786080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8750" y="44451"/>
            <a:ext cx="8229600"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836613"/>
            <a:ext cx="8229600" cy="525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30" name="Rectangle 6">
            <a:extLst>
              <a:ext uri="{FF2B5EF4-FFF2-40B4-BE49-F238E27FC236}">
                <a16:creationId xmlns:a16="http://schemas.microsoft.com/office/drawing/2014/main" id="{8344C46D-E813-4F85-B6AA-C2D001969530}"/>
              </a:ext>
            </a:extLst>
          </p:cNvPr>
          <p:cNvSpPr>
            <a:spLocks noGrp="1" noChangeArrowheads="1"/>
          </p:cNvSpPr>
          <p:nvPr>
            <p:ph type="sldNum" sz="quarter" idx="4"/>
          </p:nvPr>
        </p:nvSpPr>
        <p:spPr bwMode="auto">
          <a:xfrm>
            <a:off x="2620963" y="6629413"/>
            <a:ext cx="2133600"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750">
                <a:latin typeface="HGP創英角ｺﾞｼｯｸUB" pitchFamily="50" charset="-128"/>
                <a:ea typeface="HGP創英角ｺﾞｼｯｸUB" pitchFamily="50" charset="-128"/>
              </a:defRPr>
            </a:lvl1pPr>
          </a:lstStyle>
          <a:p>
            <a:fld id="{92003AFB-62E8-4ABD-B8CA-5338BE64101E}" type="slidenum">
              <a:rPr lang="ja-JP" altLang="en-US"/>
              <a:pPr/>
              <a:t>‹#›</a:t>
            </a:fld>
            <a:endParaRPr lang="ja-JP" altLang="en-US"/>
          </a:p>
        </p:txBody>
      </p:sp>
    </p:spTree>
    <p:extLst>
      <p:ext uri="{BB962C8B-B14F-4D97-AF65-F5344CB8AC3E}">
        <p14:creationId xmlns:p14="http://schemas.microsoft.com/office/powerpoint/2010/main" val="372465274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2" r:id="rId3"/>
  </p:sldLayoutIdLst>
  <p:hf hdr="0" ftr="0" dt="0"/>
  <p:txStyles>
    <p:titleStyle>
      <a:lvl1pPr algn="l" rtl="0" eaLnBrk="0" fontAlgn="base" hangingPunct="0">
        <a:spcBef>
          <a:spcPct val="0"/>
        </a:spcBef>
        <a:spcAft>
          <a:spcPct val="0"/>
        </a:spcAft>
        <a:defRPr kumimoji="1" sz="1500">
          <a:solidFill>
            <a:schemeClr val="tx1"/>
          </a:solidFill>
          <a:latin typeface="+mj-lt"/>
          <a:ea typeface="+mj-ea"/>
          <a:cs typeface="HGS創英角ｺﾞｼｯｸUB"/>
        </a:defRPr>
      </a:lvl1pPr>
      <a:lvl2pPr algn="l" rtl="0" eaLnBrk="0" fontAlgn="base" hangingPunct="0">
        <a:spcBef>
          <a:spcPct val="0"/>
        </a:spcBef>
        <a:spcAft>
          <a:spcPct val="0"/>
        </a:spcAft>
        <a:defRPr kumimoji="1" sz="1500">
          <a:solidFill>
            <a:schemeClr val="tx1"/>
          </a:solidFill>
          <a:latin typeface="HGS創英角ｺﾞｼｯｸUB" pitchFamily="50" charset="-128"/>
          <a:ea typeface="HGS創英角ｺﾞｼｯｸUB" pitchFamily="50" charset="-128"/>
          <a:cs typeface="HGS創英角ｺﾞｼｯｸUB"/>
        </a:defRPr>
      </a:lvl2pPr>
      <a:lvl3pPr algn="l" rtl="0" eaLnBrk="0" fontAlgn="base" hangingPunct="0">
        <a:spcBef>
          <a:spcPct val="0"/>
        </a:spcBef>
        <a:spcAft>
          <a:spcPct val="0"/>
        </a:spcAft>
        <a:defRPr kumimoji="1" sz="1500">
          <a:solidFill>
            <a:schemeClr val="tx1"/>
          </a:solidFill>
          <a:latin typeface="HGS創英角ｺﾞｼｯｸUB" pitchFamily="50" charset="-128"/>
          <a:ea typeface="HGS創英角ｺﾞｼｯｸUB" pitchFamily="50" charset="-128"/>
          <a:cs typeface="HGS創英角ｺﾞｼｯｸUB"/>
        </a:defRPr>
      </a:lvl3pPr>
      <a:lvl4pPr algn="l" rtl="0" eaLnBrk="0" fontAlgn="base" hangingPunct="0">
        <a:spcBef>
          <a:spcPct val="0"/>
        </a:spcBef>
        <a:spcAft>
          <a:spcPct val="0"/>
        </a:spcAft>
        <a:defRPr kumimoji="1" sz="1500">
          <a:solidFill>
            <a:schemeClr val="tx1"/>
          </a:solidFill>
          <a:latin typeface="HGS創英角ｺﾞｼｯｸUB" pitchFamily="50" charset="-128"/>
          <a:ea typeface="HGS創英角ｺﾞｼｯｸUB" pitchFamily="50" charset="-128"/>
          <a:cs typeface="HGS創英角ｺﾞｼｯｸUB"/>
        </a:defRPr>
      </a:lvl4pPr>
      <a:lvl5pPr algn="l" rtl="0" eaLnBrk="0" fontAlgn="base" hangingPunct="0">
        <a:spcBef>
          <a:spcPct val="0"/>
        </a:spcBef>
        <a:spcAft>
          <a:spcPct val="0"/>
        </a:spcAft>
        <a:defRPr kumimoji="1" sz="1500">
          <a:solidFill>
            <a:schemeClr val="tx1"/>
          </a:solidFill>
          <a:latin typeface="HGS創英角ｺﾞｼｯｸUB" pitchFamily="50" charset="-128"/>
          <a:ea typeface="HGS創英角ｺﾞｼｯｸUB" pitchFamily="50" charset="-128"/>
          <a:cs typeface="HGS創英角ｺﾞｼｯｸUB"/>
        </a:defRPr>
      </a:lvl5pPr>
      <a:lvl6pPr marL="342896" algn="l" rtl="0" fontAlgn="base">
        <a:spcBef>
          <a:spcPct val="0"/>
        </a:spcBef>
        <a:spcAft>
          <a:spcPct val="0"/>
        </a:spcAft>
        <a:defRPr kumimoji="1" sz="1500">
          <a:solidFill>
            <a:schemeClr val="tx1"/>
          </a:solidFill>
          <a:latin typeface="HGS創英角ｺﾞｼｯｸUB" pitchFamily="50" charset="-128"/>
          <a:ea typeface="HGS創英角ｺﾞｼｯｸUB" pitchFamily="50" charset="-128"/>
        </a:defRPr>
      </a:lvl6pPr>
      <a:lvl7pPr marL="685793" algn="l" rtl="0" fontAlgn="base">
        <a:spcBef>
          <a:spcPct val="0"/>
        </a:spcBef>
        <a:spcAft>
          <a:spcPct val="0"/>
        </a:spcAft>
        <a:defRPr kumimoji="1" sz="1500">
          <a:solidFill>
            <a:schemeClr val="tx1"/>
          </a:solidFill>
          <a:latin typeface="HGS創英角ｺﾞｼｯｸUB" pitchFamily="50" charset="-128"/>
          <a:ea typeface="HGS創英角ｺﾞｼｯｸUB" pitchFamily="50" charset="-128"/>
        </a:defRPr>
      </a:lvl7pPr>
      <a:lvl8pPr marL="1028689" algn="l" rtl="0" fontAlgn="base">
        <a:spcBef>
          <a:spcPct val="0"/>
        </a:spcBef>
        <a:spcAft>
          <a:spcPct val="0"/>
        </a:spcAft>
        <a:defRPr kumimoji="1" sz="1500">
          <a:solidFill>
            <a:schemeClr val="tx1"/>
          </a:solidFill>
          <a:latin typeface="HGS創英角ｺﾞｼｯｸUB" pitchFamily="50" charset="-128"/>
          <a:ea typeface="HGS創英角ｺﾞｼｯｸUB" pitchFamily="50" charset="-128"/>
        </a:defRPr>
      </a:lvl8pPr>
      <a:lvl9pPr marL="1371584" algn="l" rtl="0" fontAlgn="base">
        <a:spcBef>
          <a:spcPct val="0"/>
        </a:spcBef>
        <a:spcAft>
          <a:spcPct val="0"/>
        </a:spcAft>
        <a:defRPr kumimoji="1" sz="1500">
          <a:solidFill>
            <a:schemeClr val="tx1"/>
          </a:solidFill>
          <a:latin typeface="HGS創英角ｺﾞｼｯｸUB" pitchFamily="50" charset="-128"/>
          <a:ea typeface="HGS創英角ｺﾞｼｯｸUB" pitchFamily="50" charset="-128"/>
        </a:defRPr>
      </a:lvl9pPr>
    </p:titleStyle>
    <p:bodyStyle>
      <a:lvl1pPr marL="257172" indent="-257172" algn="l" rtl="0" eaLnBrk="0" fontAlgn="base" hangingPunct="0">
        <a:spcBef>
          <a:spcPct val="20000"/>
        </a:spcBef>
        <a:spcAft>
          <a:spcPct val="0"/>
        </a:spcAft>
        <a:buChar char="•"/>
        <a:defRPr kumimoji="1">
          <a:solidFill>
            <a:schemeClr val="tx1"/>
          </a:solidFill>
          <a:latin typeface="+mn-lt"/>
          <a:ea typeface="+mn-ea"/>
          <a:cs typeface="+mn-cs"/>
        </a:defRPr>
      </a:lvl1pPr>
      <a:lvl2pPr marL="557206" indent="-214310" algn="l" rtl="0" eaLnBrk="0" fontAlgn="base" hangingPunct="0">
        <a:spcBef>
          <a:spcPct val="20000"/>
        </a:spcBef>
        <a:spcAft>
          <a:spcPct val="0"/>
        </a:spcAft>
        <a:buChar char="–"/>
        <a:defRPr kumimoji="1">
          <a:solidFill>
            <a:schemeClr val="tx1"/>
          </a:solidFill>
          <a:latin typeface="+mn-lt"/>
          <a:ea typeface="+mn-ea"/>
        </a:defRPr>
      </a:lvl2pPr>
      <a:lvl3pPr marL="857240" indent="-171448" algn="l" rtl="0" eaLnBrk="0" fontAlgn="base" hangingPunct="0">
        <a:spcBef>
          <a:spcPct val="20000"/>
        </a:spcBef>
        <a:spcAft>
          <a:spcPct val="0"/>
        </a:spcAft>
        <a:buChar char="•"/>
        <a:defRPr kumimoji="1">
          <a:solidFill>
            <a:schemeClr val="tx1"/>
          </a:solidFill>
          <a:latin typeface="+mn-lt"/>
          <a:ea typeface="+mn-ea"/>
        </a:defRPr>
      </a:lvl3pPr>
      <a:lvl4pPr marL="1200136" indent="-171448" algn="l" rtl="0" eaLnBrk="0" fontAlgn="base" hangingPunct="0">
        <a:spcBef>
          <a:spcPct val="20000"/>
        </a:spcBef>
        <a:spcAft>
          <a:spcPct val="0"/>
        </a:spcAft>
        <a:buChar char="–"/>
        <a:defRPr kumimoji="1">
          <a:solidFill>
            <a:schemeClr val="tx1"/>
          </a:solidFill>
          <a:latin typeface="+mn-lt"/>
          <a:ea typeface="+mn-ea"/>
        </a:defRPr>
      </a:lvl4pPr>
      <a:lvl5pPr marL="1543032" indent="-171448" algn="l" rtl="0" eaLnBrk="0" fontAlgn="base" hangingPunct="0">
        <a:spcBef>
          <a:spcPct val="20000"/>
        </a:spcBef>
        <a:spcAft>
          <a:spcPct val="0"/>
        </a:spcAft>
        <a:buChar char="»"/>
        <a:defRPr kumimoji="1">
          <a:solidFill>
            <a:schemeClr val="tx1"/>
          </a:solidFill>
          <a:latin typeface="+mn-lt"/>
          <a:ea typeface="+mn-ea"/>
        </a:defRPr>
      </a:lvl5pPr>
      <a:lvl6pPr marL="1885928" indent="-171448" algn="l" rtl="0" fontAlgn="base">
        <a:spcBef>
          <a:spcPct val="20000"/>
        </a:spcBef>
        <a:spcAft>
          <a:spcPct val="0"/>
        </a:spcAft>
        <a:buChar char="»"/>
        <a:defRPr kumimoji="1">
          <a:solidFill>
            <a:schemeClr val="tx1"/>
          </a:solidFill>
          <a:latin typeface="+mn-lt"/>
          <a:ea typeface="+mn-ea"/>
        </a:defRPr>
      </a:lvl6pPr>
      <a:lvl7pPr marL="2228825" indent="-171448" algn="l" rtl="0" fontAlgn="base">
        <a:spcBef>
          <a:spcPct val="20000"/>
        </a:spcBef>
        <a:spcAft>
          <a:spcPct val="0"/>
        </a:spcAft>
        <a:buChar char="»"/>
        <a:defRPr kumimoji="1">
          <a:solidFill>
            <a:schemeClr val="tx1"/>
          </a:solidFill>
          <a:latin typeface="+mn-lt"/>
          <a:ea typeface="+mn-ea"/>
        </a:defRPr>
      </a:lvl7pPr>
      <a:lvl8pPr marL="2571720" indent="-171448" algn="l" rtl="0" fontAlgn="base">
        <a:spcBef>
          <a:spcPct val="20000"/>
        </a:spcBef>
        <a:spcAft>
          <a:spcPct val="0"/>
        </a:spcAft>
        <a:buChar char="»"/>
        <a:defRPr kumimoji="1">
          <a:solidFill>
            <a:schemeClr val="tx1"/>
          </a:solidFill>
          <a:latin typeface="+mn-lt"/>
          <a:ea typeface="+mn-ea"/>
        </a:defRPr>
      </a:lvl8pPr>
      <a:lvl9pPr marL="2914616" indent="-171448" algn="l" rtl="0" fontAlgn="base">
        <a:spcBef>
          <a:spcPct val="20000"/>
        </a:spcBef>
        <a:spcAft>
          <a:spcPct val="0"/>
        </a:spcAft>
        <a:buChar char="»"/>
        <a:defRPr kumimoji="1">
          <a:solidFill>
            <a:schemeClr val="tx1"/>
          </a:solidFill>
          <a:latin typeface="+mn-lt"/>
          <a:ea typeface="+mn-ea"/>
        </a:defRPr>
      </a:lvl9pPr>
    </p:bodyStyle>
    <p:otherStyle>
      <a:defPPr>
        <a:defRPr lang="ja-JP"/>
      </a:defPPr>
      <a:lvl1pPr marL="0" algn="l" defTabSz="685793" rtl="0" eaLnBrk="1" latinLnBrk="0" hangingPunct="1">
        <a:defRPr kumimoji="1" sz="1350" kern="1200">
          <a:solidFill>
            <a:schemeClr val="tx1"/>
          </a:solidFill>
          <a:latin typeface="+mn-lt"/>
          <a:ea typeface="+mn-ea"/>
          <a:cs typeface="+mn-cs"/>
        </a:defRPr>
      </a:lvl1pPr>
      <a:lvl2pPr marL="342896" algn="l" defTabSz="685793" rtl="0" eaLnBrk="1" latinLnBrk="0" hangingPunct="1">
        <a:defRPr kumimoji="1" sz="1350" kern="1200">
          <a:solidFill>
            <a:schemeClr val="tx1"/>
          </a:solidFill>
          <a:latin typeface="+mn-lt"/>
          <a:ea typeface="+mn-ea"/>
          <a:cs typeface="+mn-cs"/>
        </a:defRPr>
      </a:lvl2pPr>
      <a:lvl3pPr marL="685793" algn="l" defTabSz="685793" rtl="0" eaLnBrk="1" latinLnBrk="0" hangingPunct="1">
        <a:defRPr kumimoji="1" sz="1350" kern="1200">
          <a:solidFill>
            <a:schemeClr val="tx1"/>
          </a:solidFill>
          <a:latin typeface="+mn-lt"/>
          <a:ea typeface="+mn-ea"/>
          <a:cs typeface="+mn-cs"/>
        </a:defRPr>
      </a:lvl3pPr>
      <a:lvl4pPr marL="1028689" algn="l" defTabSz="685793" rtl="0" eaLnBrk="1" latinLnBrk="0" hangingPunct="1">
        <a:defRPr kumimoji="1" sz="1350" kern="1200">
          <a:solidFill>
            <a:schemeClr val="tx1"/>
          </a:solidFill>
          <a:latin typeface="+mn-lt"/>
          <a:ea typeface="+mn-ea"/>
          <a:cs typeface="+mn-cs"/>
        </a:defRPr>
      </a:lvl4pPr>
      <a:lvl5pPr marL="1371584" algn="l" defTabSz="685793" rtl="0" eaLnBrk="1" latinLnBrk="0" hangingPunct="1">
        <a:defRPr kumimoji="1" sz="1350" kern="1200">
          <a:solidFill>
            <a:schemeClr val="tx1"/>
          </a:solidFill>
          <a:latin typeface="+mn-lt"/>
          <a:ea typeface="+mn-ea"/>
          <a:cs typeface="+mn-cs"/>
        </a:defRPr>
      </a:lvl5pPr>
      <a:lvl6pPr marL="1714481" algn="l" defTabSz="685793" rtl="0" eaLnBrk="1" latinLnBrk="0" hangingPunct="1">
        <a:defRPr kumimoji="1" sz="1350" kern="1200">
          <a:solidFill>
            <a:schemeClr val="tx1"/>
          </a:solidFill>
          <a:latin typeface="+mn-lt"/>
          <a:ea typeface="+mn-ea"/>
          <a:cs typeface="+mn-cs"/>
        </a:defRPr>
      </a:lvl6pPr>
      <a:lvl7pPr marL="2057377" algn="l" defTabSz="685793" rtl="0" eaLnBrk="1" latinLnBrk="0" hangingPunct="1">
        <a:defRPr kumimoji="1" sz="1350" kern="1200">
          <a:solidFill>
            <a:schemeClr val="tx1"/>
          </a:solidFill>
          <a:latin typeface="+mn-lt"/>
          <a:ea typeface="+mn-ea"/>
          <a:cs typeface="+mn-cs"/>
        </a:defRPr>
      </a:lvl7pPr>
      <a:lvl8pPr marL="2400272" algn="l" defTabSz="685793" rtl="0" eaLnBrk="1" latinLnBrk="0" hangingPunct="1">
        <a:defRPr kumimoji="1" sz="1350" kern="1200">
          <a:solidFill>
            <a:schemeClr val="tx1"/>
          </a:solidFill>
          <a:latin typeface="+mn-lt"/>
          <a:ea typeface="+mn-ea"/>
          <a:cs typeface="+mn-cs"/>
        </a:defRPr>
      </a:lvl8pPr>
      <a:lvl9pPr marL="2743169" algn="l" defTabSz="685793"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google.co.jp/url?sa=i&amp;rct=j&amp;q=&amp;esrc=s&amp;source=images&amp;cd=&amp;ved=2ahUKEwiG_6X46rndAhXhy1QKHXiIC14QjRx6BAgBEAU&amp;url=https://aoihome.net/2018/05/26/%E3%81%8A%E5%AD%90%E6%A7%98%E3%81%AB%E3%81%AF%E5%A5%BD%E3%81%8B%E3%82%8C%E3%81%9F%E3%81%84%E3%80%82/&amp;psig=AOvVaw0tRkP27PhX9Vz1rh8heYaR&amp;ust=1536991835559447" TargetMode="External"/><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microsoft.com/office/2007/relationships/hdphoto" Target="../media/hdphoto1.wdp"/><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5.png"/><Relationship Id="rId3" Type="http://schemas.openxmlformats.org/officeDocument/2006/relationships/image" Target="../media/image17.png"/><Relationship Id="rId7" Type="http://schemas.openxmlformats.org/officeDocument/2006/relationships/image" Target="../media/image21.png"/><Relationship Id="rId12"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4.png"/><Relationship Id="rId5" Type="http://schemas.openxmlformats.org/officeDocument/2006/relationships/image" Target="../media/image19.png"/><Relationship Id="rId10" Type="http://schemas.openxmlformats.org/officeDocument/2006/relationships/image" Target="../media/image23.png"/><Relationship Id="rId4" Type="http://schemas.openxmlformats.org/officeDocument/2006/relationships/image" Target="../media/image18.png"/><Relationship Id="rId9" Type="http://schemas.microsoft.com/office/2007/relationships/hdphoto" Target="../media/hdphoto2.wdp"/><Relationship Id="rId14"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google.co.jp/url?sa=i&amp;rct=j&amp;q=&amp;esrc=s&amp;source=images&amp;cd=&amp;ved=2ahUKEwiG_6X46rndAhXhy1QKHXiIC14QjRx6BAgBEAU&amp;url=https://aoihome.net/2018/05/26/%E3%81%8A%E5%AD%90%E6%A7%98%E3%81%AB%E3%81%AF%E5%A5%BD%E3%81%8B%E3%82%8C%E3%81%9F%E3%81%84%E3%80%82/&amp;psig=AOvVaw0tRkP27PhX9Vz1rh8heYaR&amp;ust=1536991835559447" TargetMode="External"/><Relationship Id="rId11" Type="http://schemas.openxmlformats.org/officeDocument/2006/relationships/image" Target="../media/image14.png"/><Relationship Id="rId5" Type="http://schemas.openxmlformats.org/officeDocument/2006/relationships/image" Target="../media/image29.png"/><Relationship Id="rId10" Type="http://schemas.openxmlformats.org/officeDocument/2006/relationships/image" Target="../media/image15.png"/><Relationship Id="rId4" Type="http://schemas.openxmlformats.org/officeDocument/2006/relationships/image" Target="../media/image28.png"/><Relationship Id="rId9"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4294967295"/>
          </p:nvPr>
        </p:nvSpPr>
        <p:spPr>
          <a:xfrm>
            <a:off x="1228725" y="2943225"/>
            <a:ext cx="6686550" cy="485775"/>
          </a:xfrm>
        </p:spPr>
        <p:txBody>
          <a:bodyPr/>
          <a:lstStyle/>
          <a:p>
            <a:pPr marL="0" indent="0" algn="ctr">
              <a:buNone/>
            </a:pPr>
            <a:r>
              <a:rPr lang="ja-JP" altLang="en-US" sz="2400" b="1" dirty="0">
                <a:latin typeface="Meiryo UI" panose="020B0604030504040204" pitchFamily="50" charset="-128"/>
                <a:ea typeface="Meiryo UI" panose="020B0604030504040204" pitchFamily="50" charset="-128"/>
              </a:rPr>
              <a:t>サポートサービス詳細</a:t>
            </a:r>
          </a:p>
        </p:txBody>
      </p:sp>
      <p:sp>
        <p:nvSpPr>
          <p:cNvPr id="2" name="スライド番号プレースホルダー 1">
            <a:extLst>
              <a:ext uri="{FF2B5EF4-FFF2-40B4-BE49-F238E27FC236}">
                <a16:creationId xmlns:a16="http://schemas.microsoft.com/office/drawing/2014/main" id="{E258CA14-A444-5DAA-6CCA-44806FE13962}"/>
              </a:ext>
            </a:extLst>
          </p:cNvPr>
          <p:cNvSpPr>
            <a:spLocks noGrp="1"/>
          </p:cNvSpPr>
          <p:nvPr>
            <p:ph type="sldNum" sz="quarter" idx="12"/>
          </p:nvPr>
        </p:nvSpPr>
        <p:spPr/>
        <p:txBody>
          <a:bodyPr/>
          <a:lstStyle/>
          <a:p>
            <a:pPr defTabSz="422041"/>
            <a:fld id="{033B2F91-296A-3649-8916-2D881D18562C}" type="slidenum">
              <a:rPr lang="ja-JP" altLang="en-US" smtClean="0">
                <a:solidFill>
                  <a:prstClr val="black"/>
                </a:solidFill>
              </a:rPr>
              <a:pPr defTabSz="422041"/>
              <a:t>1</a:t>
            </a:fld>
            <a:endParaRPr lang="ja-JP" altLang="en-US" dirty="0">
              <a:solidFill>
                <a:prstClr val="black"/>
              </a:solidFill>
            </a:endParaRPr>
          </a:p>
        </p:txBody>
      </p:sp>
    </p:spTree>
    <p:extLst>
      <p:ext uri="{BB962C8B-B14F-4D97-AF65-F5344CB8AC3E}">
        <p14:creationId xmlns:p14="http://schemas.microsoft.com/office/powerpoint/2010/main" val="582198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C38C27-9F60-4AB5-9972-DD6711FA564E}"/>
              </a:ext>
            </a:extLst>
          </p:cNvPr>
          <p:cNvSpPr>
            <a:spLocks noGrp="1"/>
          </p:cNvSpPr>
          <p:nvPr>
            <p:ph type="title" idx="4294967295"/>
          </p:nvPr>
        </p:nvSpPr>
        <p:spPr>
          <a:xfrm>
            <a:off x="143435" y="89412"/>
            <a:ext cx="8229600" cy="417513"/>
          </a:xfrm>
        </p:spPr>
        <p:txBody>
          <a:bodyPr/>
          <a:lstStyle/>
          <a:p>
            <a:r>
              <a:rPr lang="ja-JP" altLang="en-US" sz="1800" b="1" dirty="0">
                <a:latin typeface="Meiryo UI" panose="020B0604030504040204" pitchFamily="50" charset="-128"/>
                <a:ea typeface="Meiryo UI" panose="020B0604030504040204" pitchFamily="50" charset="-128"/>
              </a:rPr>
              <a:t>サポートメニューご提供価格</a:t>
            </a:r>
          </a:p>
        </p:txBody>
      </p:sp>
      <p:graphicFrame>
        <p:nvGraphicFramePr>
          <p:cNvPr id="4" name="表 3">
            <a:extLst>
              <a:ext uri="{FF2B5EF4-FFF2-40B4-BE49-F238E27FC236}">
                <a16:creationId xmlns:a16="http://schemas.microsoft.com/office/drawing/2014/main" id="{446113C8-40EF-42B7-A144-8FA6A8575157}"/>
              </a:ext>
            </a:extLst>
          </p:cNvPr>
          <p:cNvGraphicFramePr>
            <a:graphicFrameLocks noGrp="1"/>
          </p:cNvGraphicFramePr>
          <p:nvPr>
            <p:extLst>
              <p:ext uri="{D42A27DB-BD31-4B8C-83A1-F6EECF244321}">
                <p14:modId xmlns:p14="http://schemas.microsoft.com/office/powerpoint/2010/main" val="964733608"/>
              </p:ext>
            </p:extLst>
          </p:nvPr>
        </p:nvGraphicFramePr>
        <p:xfrm>
          <a:off x="986235" y="1372034"/>
          <a:ext cx="7147022" cy="4300061"/>
        </p:xfrm>
        <a:graphic>
          <a:graphicData uri="http://schemas.openxmlformats.org/drawingml/2006/table">
            <a:tbl>
              <a:tblPr firstRow="1" bandRow="1">
                <a:tableStyleId>{21E4AEA4-8DFA-4A89-87EB-49C32662AFE0}</a:tableStyleId>
              </a:tblPr>
              <a:tblGrid>
                <a:gridCol w="1227587">
                  <a:extLst>
                    <a:ext uri="{9D8B030D-6E8A-4147-A177-3AD203B41FA5}">
                      <a16:colId xmlns:a16="http://schemas.microsoft.com/office/drawing/2014/main" val="110261140"/>
                    </a:ext>
                  </a:extLst>
                </a:gridCol>
                <a:gridCol w="686944">
                  <a:extLst>
                    <a:ext uri="{9D8B030D-6E8A-4147-A177-3AD203B41FA5}">
                      <a16:colId xmlns:a16="http://schemas.microsoft.com/office/drawing/2014/main" val="606904877"/>
                    </a:ext>
                  </a:extLst>
                </a:gridCol>
                <a:gridCol w="762332">
                  <a:extLst>
                    <a:ext uri="{9D8B030D-6E8A-4147-A177-3AD203B41FA5}">
                      <a16:colId xmlns:a16="http://schemas.microsoft.com/office/drawing/2014/main" val="840996556"/>
                    </a:ext>
                  </a:extLst>
                </a:gridCol>
                <a:gridCol w="1138416">
                  <a:extLst>
                    <a:ext uri="{9D8B030D-6E8A-4147-A177-3AD203B41FA5}">
                      <a16:colId xmlns:a16="http://schemas.microsoft.com/office/drawing/2014/main" val="3214637565"/>
                    </a:ext>
                  </a:extLst>
                </a:gridCol>
                <a:gridCol w="1194887">
                  <a:extLst>
                    <a:ext uri="{9D8B030D-6E8A-4147-A177-3AD203B41FA5}">
                      <a16:colId xmlns:a16="http://schemas.microsoft.com/office/drawing/2014/main" val="1846105274"/>
                    </a:ext>
                  </a:extLst>
                </a:gridCol>
                <a:gridCol w="2136856">
                  <a:extLst>
                    <a:ext uri="{9D8B030D-6E8A-4147-A177-3AD203B41FA5}">
                      <a16:colId xmlns:a16="http://schemas.microsoft.com/office/drawing/2014/main" val="3464981521"/>
                    </a:ext>
                  </a:extLst>
                </a:gridCol>
              </a:tblGrid>
              <a:tr h="236177">
                <a:tc gridSpan="4">
                  <a:txBody>
                    <a:bodyPr/>
                    <a:lstStyle/>
                    <a:p>
                      <a:pPr algn="ctr"/>
                      <a:r>
                        <a:rPr kumimoji="1" lang="ja-JP" altLang="en-US" sz="800" dirty="0">
                          <a:latin typeface="Meiryo UI" panose="020B0604030504040204" pitchFamily="50" charset="-128"/>
                          <a:ea typeface="Meiryo UI" panose="020B0604030504040204" pitchFamily="50" charset="-128"/>
                        </a:rPr>
                        <a:t>メニュー名</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dirty="0">
                          <a:latin typeface="Meiryo UI" panose="020B0604030504040204" pitchFamily="50" charset="-128"/>
                          <a:ea typeface="Meiryo UI" panose="020B0604030504040204" pitchFamily="50" charset="-128"/>
                        </a:rPr>
                        <a:t>金額</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税抜</a:t>
                      </a:r>
                      <a:r>
                        <a:rPr kumimoji="1" lang="en-US" altLang="ja-JP" sz="800" dirty="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dirty="0">
                          <a:latin typeface="Meiryo UI" panose="020B0604030504040204" pitchFamily="50" charset="-128"/>
                          <a:ea typeface="Meiryo UI" panose="020B0604030504040204" pitchFamily="50" charset="-128"/>
                        </a:rPr>
                        <a:t>備考</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2785904"/>
                  </a:ext>
                </a:extLst>
              </a:tr>
              <a:tr h="188595">
                <a:tc rowSpan="4">
                  <a:txBody>
                    <a:bodyPr/>
                    <a:lstStyle/>
                    <a:p>
                      <a:r>
                        <a:rPr kumimoji="1" lang="ja-JP" altLang="en-US" sz="800" b="1" u="none" strike="noStrike" cap="none" normalizeH="0" baseline="0" dirty="0">
                          <a:ln>
                            <a:noFill/>
                          </a:ln>
                          <a:effectLst/>
                          <a:latin typeface="Meiryo UI" panose="020B0604030504040204" pitchFamily="50" charset="-128"/>
                          <a:ea typeface="Meiryo UI" panose="020B0604030504040204" pitchFamily="50" charset="-128"/>
                        </a:rPr>
                        <a:t>シナリオ作成</a:t>
                      </a:r>
                      <a:endParaRPr kumimoji="1" lang="en-US" altLang="ja-JP" sz="800" b="1" u="none" strike="noStrike" cap="none" normalizeH="0" baseline="0" dirty="0">
                        <a:ln>
                          <a:noFill/>
                        </a:ln>
                        <a:effectLst/>
                        <a:latin typeface="Meiryo UI" panose="020B0604030504040204" pitchFamily="50" charset="-128"/>
                        <a:ea typeface="Meiryo UI" panose="020B0604030504040204" pitchFamily="50" charset="-128"/>
                      </a:endParaRPr>
                    </a:p>
                    <a:p>
                      <a:r>
                        <a:rPr kumimoji="1" lang="ja-JP" altLang="en-US" sz="800" b="1" u="none" strike="noStrike" cap="none" normalizeH="0" baseline="0" dirty="0">
                          <a:ln>
                            <a:noFill/>
                          </a:ln>
                          <a:effectLst/>
                          <a:latin typeface="Meiryo UI" panose="020B0604030504040204" pitchFamily="50" charset="-128"/>
                          <a:ea typeface="Meiryo UI" panose="020B0604030504040204" pitchFamily="50" charset="-128"/>
                        </a:rPr>
                        <a:t>勉強会</a:t>
                      </a:r>
                      <a:endPar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rowSpan="2">
                  <a:txBody>
                    <a:bodyPr/>
                    <a:lstStyle/>
                    <a:p>
                      <a:pPr algn="l"/>
                      <a:r>
                        <a:rPr kumimoji="1" lang="ja-JP" altLang="en-US" sz="800" b="1" dirty="0">
                          <a:latin typeface="Meiryo UI" panose="020B0604030504040204" pitchFamily="50" charset="-128"/>
                          <a:ea typeface="Meiryo UI" panose="020B0604030504040204" pitchFamily="50" charset="-128"/>
                        </a:rPr>
                        <a:t>１名～３名</a:t>
                      </a:r>
                      <a:endParaRPr kumimoji="1" lang="en-US" altLang="ja-JP"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algn="ctr"/>
                      <a:endParaRPr kumimoji="1" lang="en-US" altLang="ja-JP"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8580" marR="68580" marT="34290" marB="342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rPr>
                        <a:t>300,000</a:t>
                      </a:r>
                      <a:r>
                        <a:rPr kumimoji="1" lang="ja-JP" altLang="en-US" sz="800" b="0" dirty="0">
                          <a:solidFill>
                            <a:schemeClr val="tx1"/>
                          </a:solidFill>
                          <a:latin typeface="Meiryo UI" panose="020B0604030504040204" pitchFamily="50" charset="-128"/>
                          <a:ea typeface="Meiryo UI" panose="020B0604030504040204" pitchFamily="50" charset="-128"/>
                        </a:rPr>
                        <a:t>円</a:t>
                      </a:r>
                      <a:endParaRPr kumimoji="1" lang="en-US" altLang="ja-JP" sz="800" b="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4">
                  <a:txBody>
                    <a:bodyPr/>
                    <a:lstStyle/>
                    <a:p>
                      <a:r>
                        <a:rPr lang="ja-JP" altLang="en-US" sz="800" dirty="0">
                          <a:latin typeface="Meiryo UI" panose="020B0604030504040204" pitchFamily="50" charset="-128"/>
                          <a:ea typeface="Meiryo UI" panose="020B0604030504040204" pitchFamily="50" charset="-128"/>
                        </a:rPr>
                        <a:t>・交通費、宿泊費は別途実費請求させていただきます。</a:t>
                      </a:r>
                      <a:endParaRPr lang="en-US" altLang="ja-JP" sz="800" dirty="0">
                        <a:latin typeface="Meiryo UI" panose="020B0604030504040204" pitchFamily="50" charset="-128"/>
                        <a:ea typeface="Meiryo UI" panose="020B0604030504040204" pitchFamily="50" charset="-128"/>
                      </a:endParaRPr>
                    </a:p>
                  </a:txBody>
                  <a:tcPr marL="54000" marR="5400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6191018"/>
                  </a:ext>
                </a:extLst>
              </a:tr>
              <a:tr h="188595">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vMerge="1">
                  <a:txBody>
                    <a:bodyPr/>
                    <a:lstStyle/>
                    <a:p>
                      <a:endParaRPr kumimoji="1" lang="ja-JP" altLang="en-US"/>
                    </a:p>
                  </a:txBody>
                  <a:tcPr/>
                </a:tc>
                <a:tc gridSpan="2">
                  <a:txBody>
                    <a:bodyPr/>
                    <a:lstStyle/>
                    <a:p>
                      <a:pPr algn="l"/>
                      <a:r>
                        <a:rPr kumimoji="1" lang="ja-JP" altLang="en-US" sz="800" b="1" dirty="0">
                          <a:solidFill>
                            <a:schemeClr val="dk1"/>
                          </a:solidFill>
                          <a:latin typeface="Meiryo UI" panose="020B0604030504040204" pitchFamily="50" charset="-128"/>
                          <a:ea typeface="Meiryo UI" panose="020B0604030504040204" pitchFamily="50" charset="-128"/>
                          <a:cs typeface="+mn-cs"/>
                        </a:rPr>
                        <a:t>フル機能版ライセンスセットの場合</a:t>
                      </a:r>
                      <a:endParaRPr kumimoji="1" lang="ja-JP" altLang="en-US" sz="1000" dirty="0">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dk1"/>
                          </a:solidFill>
                          <a:latin typeface="+mn-lt"/>
                          <a:ea typeface="+mn-ea"/>
                          <a:cs typeface="+mn-cs"/>
                        </a:rPr>
                        <a:t>ﾌﾙ機能版ﾗｲｾﾝｽｾｯﾄの場合</a:t>
                      </a:r>
                      <a:endPar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200,000</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円</a:t>
                      </a:r>
                      <a:endPar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89741376"/>
                  </a:ext>
                </a:extLst>
              </a:tr>
              <a:tr h="188595">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latin typeface="Meiryo UI" panose="020B0604030504040204" pitchFamily="50" charset="-128"/>
                          <a:ea typeface="Meiryo UI" panose="020B0604030504040204" pitchFamily="50" charset="-128"/>
                        </a:rPr>
                        <a:t>４名～５名</a:t>
                      </a:r>
                      <a:endPar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8580" marR="68580" marT="34290" marB="342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ja-JP" alt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en-US" altLang="ja-JP" sz="800" b="0" dirty="0">
                          <a:latin typeface="Meiryo UI" panose="020B0604030504040204" pitchFamily="50" charset="-128"/>
                          <a:ea typeface="Meiryo UI" panose="020B0604030504040204" pitchFamily="50" charset="-128"/>
                        </a:rPr>
                        <a:t>450,000</a:t>
                      </a:r>
                      <a:r>
                        <a:rPr kumimoji="1" lang="ja-JP" altLang="en-US" sz="800" b="0" dirty="0">
                          <a:latin typeface="Meiryo UI" panose="020B0604030504040204" pitchFamily="50" charset="-128"/>
                          <a:ea typeface="Meiryo UI" panose="020B0604030504040204" pitchFamily="50" charset="-128"/>
                        </a:rPr>
                        <a:t>円</a:t>
                      </a:r>
                      <a:endParaRPr kumimoji="1" lang="en-US" altLang="ja-JP" sz="800" b="0" dirty="0">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8576350"/>
                  </a:ext>
                </a:extLst>
              </a:tr>
              <a:tr h="200587">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vMerge="1">
                  <a:txBody>
                    <a:bodyPr/>
                    <a:lstStyle/>
                    <a:p>
                      <a:endParaRPr kumimoji="1" lang="ja-JP" altLang="en-US"/>
                    </a:p>
                  </a:txBody>
                  <a:tcPr/>
                </a:tc>
                <a:tc gridSpan="2">
                  <a:txBody>
                    <a:bodyPr/>
                    <a:lstStyle/>
                    <a:p>
                      <a:pPr algn="l"/>
                      <a:r>
                        <a:rPr kumimoji="1" lang="ja-JP" altLang="en-US" sz="800" b="1" dirty="0">
                          <a:solidFill>
                            <a:schemeClr val="dk1"/>
                          </a:solidFill>
                          <a:latin typeface="Meiryo UI" panose="020B0604030504040204" pitchFamily="50" charset="-128"/>
                          <a:ea typeface="Meiryo UI" panose="020B0604030504040204" pitchFamily="50" charset="-128"/>
                          <a:cs typeface="+mn-cs"/>
                        </a:rPr>
                        <a:t>フル機能版ライセンスセットの場合</a:t>
                      </a:r>
                      <a:endParaRPr kumimoji="1" lang="ja-JP" altLang="en-US" sz="1000" dirty="0">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dk1"/>
                          </a:solidFill>
                          <a:latin typeface="+mn-lt"/>
                          <a:ea typeface="+mn-ea"/>
                          <a:cs typeface="+mn-cs"/>
                        </a:rPr>
                        <a:t>ﾌﾙ機能版ﾗｲｾﾝｽｾｯﾄの場合</a:t>
                      </a:r>
                      <a:endPar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300,000</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円</a:t>
                      </a:r>
                      <a:endPar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64879155"/>
                  </a:ext>
                </a:extLst>
              </a:tr>
              <a:tr h="552748">
                <a:tc>
                  <a:txBody>
                    <a:bodyPr/>
                    <a:lstStyle/>
                    <a:p>
                      <a:r>
                        <a:rPr kumimoji="1" lang="ja-JP" altLang="en-US" sz="800" b="1" dirty="0">
                          <a:latin typeface="Meiryo UI" panose="020B0604030504040204" pitchFamily="50" charset="-128"/>
                          <a:ea typeface="Meiryo UI" panose="020B0604030504040204" pitchFamily="50" charset="-128"/>
                        </a:rPr>
                        <a:t>シナリオ</a:t>
                      </a:r>
                      <a:endParaRPr kumimoji="1" lang="en-US" altLang="ja-JP" sz="800" b="1" dirty="0">
                        <a:latin typeface="Meiryo UI" panose="020B0604030504040204" pitchFamily="50" charset="-128"/>
                        <a:ea typeface="Meiryo UI" panose="020B0604030504040204" pitchFamily="50" charset="-128"/>
                      </a:endParaRPr>
                    </a:p>
                    <a:p>
                      <a:r>
                        <a:rPr kumimoji="1" lang="ja-JP" altLang="en-US" sz="800" b="1" dirty="0">
                          <a:latin typeface="Meiryo UI" panose="020B0604030504040204" pitchFamily="50" charset="-128"/>
                          <a:ea typeface="Meiryo UI" panose="020B0604030504040204" pitchFamily="50" charset="-128"/>
                        </a:rPr>
                        <a:t>作成技術支援</a:t>
                      </a:r>
                      <a:endParaRPr kumimoji="1" lang="en-US" altLang="ja-JP" sz="800" b="1" dirty="0">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3">
                  <a:txBody>
                    <a:bodyPr/>
                    <a:lstStyle/>
                    <a:p>
                      <a:pPr algn="l"/>
                      <a:r>
                        <a:rPr kumimoji="1" lang="ja-JP" altLang="en-US" sz="800" b="1" dirty="0">
                          <a:latin typeface="Meiryo UI" panose="020B0604030504040204" pitchFamily="50" charset="-128"/>
                          <a:ea typeface="Meiryo UI" panose="020B0604030504040204" pitchFamily="50" charset="-128"/>
                        </a:rPr>
                        <a:t>１日コース</a:t>
                      </a:r>
                      <a:endPar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hMerge="1">
                  <a:txBody>
                    <a:bodyPr/>
                    <a:lstStyle/>
                    <a:p>
                      <a:endParaRPr lang="ja-JP" altLang="en-US"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en-US" altLang="ja-JP" sz="800" b="0" dirty="0">
                          <a:latin typeface="Meiryo UI" panose="020B0604030504040204" pitchFamily="50" charset="-128"/>
                          <a:ea typeface="Meiryo UI" panose="020B0604030504040204" pitchFamily="50" charset="-128"/>
                        </a:rPr>
                        <a:t>66,000</a:t>
                      </a:r>
                      <a:r>
                        <a:rPr kumimoji="1" lang="ja-JP" altLang="en-US" sz="800" b="0" dirty="0">
                          <a:latin typeface="Meiryo UI" panose="020B0604030504040204" pitchFamily="50" charset="-128"/>
                          <a:ea typeface="Meiryo UI" panose="020B0604030504040204" pitchFamily="50" charset="-128"/>
                        </a:rPr>
                        <a:t>円</a:t>
                      </a:r>
                      <a:r>
                        <a:rPr kumimoji="1" lang="en-US" altLang="ja-JP" sz="800" b="0" dirty="0">
                          <a:latin typeface="Meiryo UI" panose="020B0604030504040204" pitchFamily="50" charset="-128"/>
                          <a:ea typeface="Meiryo UI" panose="020B0604030504040204" pitchFamily="50" charset="-128"/>
                        </a:rPr>
                        <a:t>/</a:t>
                      </a:r>
                      <a:r>
                        <a:rPr kumimoji="1" lang="ja-JP" altLang="en-US" sz="800" b="0" dirty="0">
                          <a:latin typeface="Meiryo UI" panose="020B0604030504040204" pitchFamily="50" charset="-128"/>
                          <a:ea typeface="Meiryo UI" panose="020B0604030504040204" pitchFamily="50" charset="-128"/>
                        </a:rPr>
                        <a:t>日</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1</a:t>
                      </a:r>
                      <a:r>
                        <a:rPr lang="ja-JP" altLang="en-US" sz="800" dirty="0">
                          <a:latin typeface="Meiryo UI" panose="020B0604030504040204" pitchFamily="50" charset="-128"/>
                          <a:ea typeface="Meiryo UI" panose="020B0604030504040204" pitchFamily="50" charset="-128"/>
                        </a:rPr>
                        <a:t>拠点、平日</a:t>
                      </a:r>
                      <a:r>
                        <a:rPr lang="en-US" altLang="ja-JP" sz="800" dirty="0">
                          <a:latin typeface="Meiryo UI" panose="020B0604030504040204" pitchFamily="50" charset="-128"/>
                          <a:ea typeface="Meiryo UI" panose="020B0604030504040204" pitchFamily="50" charset="-128"/>
                        </a:rPr>
                        <a:t>10</a:t>
                      </a:r>
                      <a:r>
                        <a:rPr lang="ja-JP" altLang="en-US" sz="800" dirty="0">
                          <a:latin typeface="Meiryo UI" panose="020B0604030504040204" pitchFamily="50" charset="-128"/>
                          <a:ea typeface="Meiryo UI" panose="020B0604030504040204" pitchFamily="50" charset="-128"/>
                        </a:rPr>
                        <a:t>時～</a:t>
                      </a:r>
                      <a:r>
                        <a:rPr lang="en-US" altLang="ja-JP" sz="800" dirty="0">
                          <a:latin typeface="Meiryo UI" panose="020B0604030504040204" pitchFamily="50" charset="-128"/>
                          <a:ea typeface="Meiryo UI" panose="020B0604030504040204" pitchFamily="50" charset="-128"/>
                        </a:rPr>
                        <a:t>17</a:t>
                      </a:r>
                      <a:r>
                        <a:rPr lang="ja-JP" altLang="en-US" sz="800" dirty="0">
                          <a:latin typeface="Meiryo UI" panose="020B0604030504040204" pitchFamily="50" charset="-128"/>
                          <a:ea typeface="Meiryo UI" panose="020B0604030504040204" pitchFamily="50" charset="-128"/>
                        </a:rPr>
                        <a:t>時まで</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800" dirty="0">
                          <a:latin typeface="Meiryo UI" panose="020B0604030504040204" pitchFamily="50" charset="-128"/>
                          <a:ea typeface="Meiryo UI" panose="020B0604030504040204" pitchFamily="50" charset="-128"/>
                        </a:rPr>
                        <a:t>・交通費、宿泊費は別途実費請求させていただきます。</a:t>
                      </a:r>
                      <a:endParaRPr lang="en-US" altLang="ja-JP" sz="800" dirty="0">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・当日の要件追加等による作業時間超過分は、　</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9,000</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円／時間</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でのご請求となります。</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txBody>
                  <a:tcPr marL="54000" marR="5400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1374573"/>
                  </a:ext>
                </a:extLst>
              </a:tr>
              <a:tr h="188595">
                <a:tc rowSpan="8">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WinActor</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あんしんサポート</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rowSpan="3"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1"/>
                          </a:solidFill>
                          <a:latin typeface="Meiryo UI" panose="020B0604030504040204" pitchFamily="50" charset="-128"/>
                          <a:ea typeface="Meiryo UI" panose="020B0604030504040204" pitchFamily="50" charset="-128"/>
                        </a:rPr>
                        <a:t>１年間プラン</a:t>
                      </a:r>
                      <a:endParaRPr kumimoji="1" lang="en-US" altLang="ja-JP" sz="800" b="1"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1"/>
                          </a:solidFill>
                          <a:latin typeface="Meiryo UI" panose="020B0604030504040204" pitchFamily="50" charset="-128"/>
                          <a:ea typeface="Meiryo UI" panose="020B0604030504040204" pitchFamily="50" charset="-128"/>
                        </a:rPr>
                        <a:t>（</a:t>
                      </a:r>
                      <a:r>
                        <a:rPr kumimoji="1" lang="en-US" altLang="ja-JP" sz="800" b="1" dirty="0">
                          <a:solidFill>
                            <a:schemeClr val="tx1"/>
                          </a:solidFill>
                          <a:latin typeface="Meiryo UI" panose="020B0604030504040204" pitchFamily="50" charset="-128"/>
                          <a:ea typeface="Meiryo UI" panose="020B0604030504040204" pitchFamily="50" charset="-128"/>
                        </a:rPr>
                        <a:t>70</a:t>
                      </a:r>
                      <a:r>
                        <a:rPr kumimoji="1" lang="ja-JP" altLang="en-US" sz="800" b="1" dirty="0">
                          <a:solidFill>
                            <a:schemeClr val="tx1"/>
                          </a:solidFill>
                          <a:latin typeface="Meiryo UI" panose="020B0604030504040204" pitchFamily="50" charset="-128"/>
                          <a:ea typeface="Meiryo UI" panose="020B0604030504040204" pitchFamily="50" charset="-128"/>
                        </a:rPr>
                        <a:t>ｲﾝｼﾃﾞﾝﾄ</a:t>
                      </a:r>
                      <a:r>
                        <a:rPr kumimoji="1" lang="en-US" altLang="ja-JP" sz="800" b="1" baseline="30000" dirty="0">
                          <a:solidFill>
                            <a:schemeClr val="tx1"/>
                          </a:solidFill>
                          <a:latin typeface="Meiryo UI" panose="020B0604030504040204" pitchFamily="50" charset="-128"/>
                          <a:ea typeface="Meiryo UI" panose="020B0604030504040204" pitchFamily="50" charset="-128"/>
                        </a:rPr>
                        <a:t>※</a:t>
                      </a:r>
                      <a:r>
                        <a:rPr kumimoji="1" lang="ja-JP" altLang="en-US" sz="800" b="1" baseline="30000" dirty="0">
                          <a:solidFill>
                            <a:schemeClr val="tx1"/>
                          </a:solidFill>
                          <a:latin typeface="Meiryo UI" panose="020B0604030504040204" pitchFamily="50" charset="-128"/>
                          <a:ea typeface="Meiryo UI" panose="020B0604030504040204" pitchFamily="50" charset="-128"/>
                        </a:rPr>
                        <a:t>２</a:t>
                      </a:r>
                      <a:r>
                        <a:rPr kumimoji="1" lang="ja-JP" altLang="en-US" sz="800" b="1" dirty="0">
                          <a:solidFill>
                            <a:schemeClr val="tx1"/>
                          </a:solidFill>
                          <a:latin typeface="Meiryo UI" panose="020B0604030504040204" pitchFamily="50" charset="-128"/>
                          <a:ea typeface="Meiryo UI" panose="020B0604030504040204" pitchFamily="50" charset="-128"/>
                        </a:rPr>
                        <a:t>）</a:t>
                      </a:r>
                      <a:endParaRPr kumimoji="1" lang="en-US" altLang="ja-JP" sz="800" b="1"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rowSpan="3"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1000" b="1"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a:endParaRPr kumimoji="1" lang="en-US" altLang="ja-JP" sz="800" b="1"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8580" marR="68580" marT="34290" marB="342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300,000</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/ID</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・フル機能版年間ライセンスをご契約後のサポートです。</a:t>
                      </a:r>
                      <a:endParaRPr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54000" marR="5400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00035005"/>
                  </a:ext>
                </a:extLst>
              </a:tr>
              <a:tr h="297180">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1200" dirty="0"/>
                    </a:p>
                  </a:txBody>
                  <a:tcPr anchor="ctr"/>
                </a:tc>
                <a:tc hMerge="1" vMerge="1">
                  <a:txBody>
                    <a:bodyPr/>
                    <a:lstStyle/>
                    <a:p>
                      <a:endParaRPr kumimoji="1" lang="ja-JP" altLang="en-US"/>
                    </a:p>
                  </a:txBody>
                  <a:tcPr/>
                </a:tc>
                <a:tc>
                  <a:txBody>
                    <a:bodyPr/>
                    <a:lstStyle/>
                    <a:p>
                      <a:pPr algn="l"/>
                      <a:r>
                        <a:rPr kumimoji="1" lang="ja-JP" altLang="en-US" sz="800" b="1"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ｼﾅﾘｵ作成勉強会ｾｯﾄ</a:t>
                      </a:r>
                      <a:r>
                        <a:rPr kumimoji="1" lang="en-US" altLang="ja-JP" sz="800" b="1" baseline="30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1" baseline="30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endParaRPr kumimoji="1" lang="en-US" altLang="ja-JP" sz="800" b="1" baseline="30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800" b="1"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割引価格</a:t>
                      </a:r>
                      <a:endParaRPr kumimoji="1" lang="en-US" altLang="ja-JP" sz="800" b="1"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250,000</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/ID</a:t>
                      </a:r>
                      <a:endParaRPr kumimoji="1" lang="en-US" altLang="ja-JP" sz="800" b="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val="1922349201"/>
                  </a:ext>
                </a:extLst>
              </a:tr>
              <a:tr h="188595">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l"/>
                      <a:r>
                        <a:rPr kumimoji="1" lang="ja-JP" altLang="en-US" sz="800" b="1"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更新</a:t>
                      </a:r>
                      <a:endParaRPr kumimoji="1" lang="en-US" altLang="ja-JP" sz="800" b="1"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200,000</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/ID</a:t>
                      </a:r>
                      <a:endParaRPr kumimoji="1" lang="en-US" altLang="ja-JP" sz="800" b="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13952784"/>
                  </a:ext>
                </a:extLst>
              </a:tr>
              <a:tr h="188595">
                <a:tc vMerge="1">
                  <a:txBody>
                    <a:bodyPr/>
                    <a:lstStyle/>
                    <a:p>
                      <a:endParaRPr kumimoji="1" lang="ja-JP" altLang="en-US"/>
                    </a:p>
                  </a:txBody>
                  <a:tcPr/>
                </a:tc>
                <a:tc rowSpan="3"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b="1" dirty="0">
                          <a:solidFill>
                            <a:schemeClr val="tx1"/>
                          </a:solidFill>
                          <a:latin typeface="Meiryo UI" panose="020B0604030504040204" pitchFamily="50" charset="-128"/>
                          <a:ea typeface="Meiryo UI" panose="020B0604030504040204" pitchFamily="50" charset="-128"/>
                        </a:rPr>
                        <a:t>6</a:t>
                      </a:r>
                      <a:r>
                        <a:rPr kumimoji="1" lang="ja-JP" altLang="en-US" sz="800" b="1" dirty="0">
                          <a:solidFill>
                            <a:schemeClr val="tx1"/>
                          </a:solidFill>
                          <a:latin typeface="Meiryo UI" panose="020B0604030504040204" pitchFamily="50" charset="-128"/>
                          <a:ea typeface="Meiryo UI" panose="020B0604030504040204" pitchFamily="50" charset="-128"/>
                        </a:rPr>
                        <a:t>か月間プラン</a:t>
                      </a:r>
                      <a:endParaRPr kumimoji="1" lang="en-US" altLang="ja-JP" sz="800" b="1" dirty="0">
                        <a:solidFill>
                          <a:schemeClr val="tx1"/>
                        </a:solidFill>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1"/>
                          </a:solidFill>
                          <a:latin typeface="Meiryo UI" panose="020B0604030504040204" pitchFamily="50" charset="-128"/>
                          <a:ea typeface="Meiryo UI" panose="020B0604030504040204" pitchFamily="50" charset="-128"/>
                        </a:rPr>
                        <a:t>（</a:t>
                      </a:r>
                      <a:r>
                        <a:rPr kumimoji="1" lang="en-US" altLang="ja-JP" sz="800" b="1" dirty="0">
                          <a:solidFill>
                            <a:schemeClr val="tx1"/>
                          </a:solidFill>
                          <a:latin typeface="Meiryo UI" panose="020B0604030504040204" pitchFamily="50" charset="-128"/>
                          <a:ea typeface="Meiryo UI" panose="020B0604030504040204" pitchFamily="50" charset="-128"/>
                        </a:rPr>
                        <a:t>30</a:t>
                      </a:r>
                      <a:r>
                        <a:rPr kumimoji="1" lang="ja-JP" altLang="en-US" sz="800" b="1" dirty="0">
                          <a:solidFill>
                            <a:schemeClr val="tx1"/>
                          </a:solidFill>
                          <a:latin typeface="Meiryo UI" panose="020B0604030504040204" pitchFamily="50" charset="-128"/>
                          <a:ea typeface="Meiryo UI" panose="020B0604030504040204" pitchFamily="50" charset="-128"/>
                        </a:rPr>
                        <a:t>ｲﾝｼﾃﾞﾝﾄ</a:t>
                      </a:r>
                      <a:r>
                        <a:rPr kumimoji="1" lang="en-US" altLang="ja-JP" sz="800" b="1" baseline="30000" dirty="0">
                          <a:solidFill>
                            <a:schemeClr val="tx1"/>
                          </a:solidFill>
                          <a:latin typeface="Meiryo UI" panose="020B0604030504040204" pitchFamily="50" charset="-128"/>
                          <a:ea typeface="Meiryo UI" panose="020B0604030504040204" pitchFamily="50" charset="-128"/>
                        </a:rPr>
                        <a:t>※</a:t>
                      </a:r>
                      <a:r>
                        <a:rPr kumimoji="1" lang="ja-JP" altLang="en-US" sz="800" b="1" baseline="30000" dirty="0">
                          <a:solidFill>
                            <a:schemeClr val="tx1"/>
                          </a:solidFill>
                          <a:latin typeface="Meiryo UI" panose="020B0604030504040204" pitchFamily="50" charset="-128"/>
                          <a:ea typeface="Meiryo UI" panose="020B0604030504040204" pitchFamily="50" charset="-128"/>
                        </a:rPr>
                        <a:t>２</a:t>
                      </a:r>
                      <a:r>
                        <a:rPr kumimoji="1" lang="ja-JP" altLang="en-US" sz="800" b="1" dirty="0">
                          <a:solidFill>
                            <a:schemeClr val="tx1"/>
                          </a:solidFill>
                          <a:latin typeface="Meiryo UI" panose="020B0604030504040204" pitchFamily="50" charset="-128"/>
                          <a:ea typeface="Meiryo UI" panose="020B0604030504040204" pitchFamily="50" charset="-128"/>
                        </a:rPr>
                        <a:t>）</a:t>
                      </a:r>
                      <a:endParaRPr kumimoji="1" lang="en-US" altLang="ja-JP" sz="800" b="1"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rowSpan="3" hMerge="1">
                  <a:txBody>
                    <a:bodyPr/>
                    <a:lstStyle/>
                    <a:p>
                      <a:endParaRPr kumimoji="1" lang="ja-JP" altLang="en-US"/>
                    </a:p>
                  </a:txBody>
                  <a:tcPr/>
                </a:tc>
                <a:tc>
                  <a:txBody>
                    <a:bodyPr/>
                    <a:lstStyle/>
                    <a:p>
                      <a:pPr algn="l"/>
                      <a:endParaRPr kumimoji="1" lang="en-US" altLang="ja-JP" sz="800" b="1"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8580" marR="68580" marT="34290" marB="342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200,000</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/ID</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5619187"/>
                  </a:ext>
                </a:extLst>
              </a:tr>
              <a:tr h="297180">
                <a:tc vMerge="1">
                  <a:txBody>
                    <a:bodyPr/>
                    <a:lstStyle/>
                    <a:p>
                      <a:endParaRPr kumimoji="1" lang="ja-JP" altLang="en-US"/>
                    </a:p>
                  </a:txBody>
                  <a:tcPr/>
                </a:tc>
                <a:tc gridSpan="2"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vMerge="1">
                  <a:txBody>
                    <a:bodyPr/>
                    <a:lstStyle/>
                    <a:p>
                      <a:endParaRPr kumimoji="1" lang="ja-JP" altLang="en-US"/>
                    </a:p>
                  </a:txBody>
                  <a:tcPr/>
                </a:tc>
                <a:tc>
                  <a:txBody>
                    <a:bodyPr/>
                    <a:lstStyle/>
                    <a:p>
                      <a:pPr algn="l"/>
                      <a:r>
                        <a:rPr kumimoji="1" lang="ja-JP" altLang="en-US" sz="800" b="1"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ｼﾅﾘｵ作成勉強会ｾｯﾄ</a:t>
                      </a:r>
                      <a:r>
                        <a:rPr kumimoji="1" lang="en-US" altLang="ja-JP" sz="800" b="1" baseline="30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1" baseline="30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endParaRPr kumimoji="1" lang="en-US" altLang="ja-JP" sz="800" b="1" baseline="30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800" b="1"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割引価格</a:t>
                      </a:r>
                      <a:endParaRPr kumimoji="1" lang="en-US" altLang="ja-JP" sz="800" b="1"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150,000</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/ID</a:t>
                      </a:r>
                      <a:endParaRPr kumimoji="1" lang="en-US" altLang="ja-JP" sz="800" b="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206974"/>
                  </a:ext>
                </a:extLst>
              </a:tr>
              <a:tr h="236177">
                <a:tc vMerge="1">
                  <a:txBody>
                    <a:bodyPr/>
                    <a:lstStyle/>
                    <a:p>
                      <a:endParaRPr kumimoji="1" lang="ja-JP" altLang="en-US"/>
                    </a:p>
                  </a:txBody>
                  <a:tcPr/>
                </a:tc>
                <a:tc gridSpan="2"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vMerge="1">
                  <a:txBody>
                    <a:bodyPr/>
                    <a:lstStyle/>
                    <a:p>
                      <a:endParaRPr kumimoji="1" lang="ja-JP" altLang="en-US"/>
                    </a:p>
                  </a:txBody>
                  <a:tcPr/>
                </a:tc>
                <a:tc>
                  <a:txBody>
                    <a:bodyPr/>
                    <a:lstStyle/>
                    <a:p>
                      <a:pPr algn="l"/>
                      <a:r>
                        <a:rPr kumimoji="1" lang="ja-JP" altLang="en-US" sz="800" b="1"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更新</a:t>
                      </a:r>
                      <a:endParaRPr kumimoji="1" lang="en-US" altLang="ja-JP" sz="800" b="1"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100,000</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/ID</a:t>
                      </a:r>
                      <a:endParaRPr kumimoji="1" lang="en-US" altLang="ja-JP" sz="800" b="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4018104"/>
                  </a:ext>
                </a:extLst>
              </a:tr>
              <a:tr h="29718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latin typeface="Meiryo UI" panose="020B0604030504040204" pitchFamily="50" charset="-128"/>
                          <a:ea typeface="Meiryo UI" panose="020B0604030504040204" pitchFamily="50" charset="-128"/>
                        </a:rPr>
                        <a:t>評価版サポート</a:t>
                      </a:r>
                      <a:r>
                        <a:rPr kumimoji="1" lang="en-US" altLang="ja-JP" sz="800" b="1" baseline="30000" dirty="0">
                          <a:latin typeface="Meiryo UI" panose="020B0604030504040204" pitchFamily="50" charset="-128"/>
                          <a:ea typeface="Meiryo UI" panose="020B0604030504040204" pitchFamily="50" charset="-128"/>
                        </a:rPr>
                        <a:t>※</a:t>
                      </a:r>
                      <a:r>
                        <a:rPr kumimoji="1" lang="ja-JP" altLang="en-US" sz="800" b="1" baseline="30000" dirty="0">
                          <a:latin typeface="Meiryo UI" panose="020B0604030504040204" pitchFamily="50" charset="-128"/>
                          <a:ea typeface="Meiryo UI" panose="020B0604030504040204" pitchFamily="50" charset="-128"/>
                        </a:rPr>
                        <a:t>３</a:t>
                      </a:r>
                      <a:endParaRPr kumimoji="1" lang="en-US" altLang="ja-JP" sz="800" b="1" baseline="30000" dirty="0">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latin typeface="Meiryo UI" panose="020B0604030504040204" pitchFamily="50" charset="-128"/>
                          <a:ea typeface="Meiryo UI" panose="020B0604030504040204" pitchFamily="50" charset="-128"/>
                        </a:rPr>
                        <a:t>（</a:t>
                      </a:r>
                      <a:r>
                        <a:rPr kumimoji="1" lang="en-US" altLang="ja-JP" sz="800" b="1" dirty="0">
                          <a:latin typeface="Meiryo UI" panose="020B0604030504040204" pitchFamily="50" charset="-128"/>
                          <a:ea typeface="Meiryo UI" panose="020B0604030504040204" pitchFamily="50" charset="-128"/>
                        </a:rPr>
                        <a:t>30</a:t>
                      </a:r>
                      <a:r>
                        <a:rPr kumimoji="1" lang="ja-JP" altLang="en-US" sz="800" b="1" dirty="0">
                          <a:latin typeface="Meiryo UI" panose="020B0604030504040204" pitchFamily="50" charset="-128"/>
                          <a:ea typeface="Meiryo UI" panose="020B0604030504040204" pitchFamily="50" charset="-128"/>
                        </a:rPr>
                        <a:t>日間・</a:t>
                      </a:r>
                      <a:r>
                        <a:rPr kumimoji="1" lang="en-US" altLang="ja-JP" sz="800" b="1" dirty="0">
                          <a:latin typeface="Meiryo UI" panose="020B0604030504040204" pitchFamily="50" charset="-128"/>
                          <a:ea typeface="Meiryo UI" panose="020B0604030504040204" pitchFamily="50" charset="-128"/>
                        </a:rPr>
                        <a:t>10</a:t>
                      </a:r>
                      <a:r>
                        <a:rPr kumimoji="1" lang="ja-JP" altLang="en-US" sz="800" b="1" dirty="0">
                          <a:latin typeface="Meiryo UI" panose="020B0604030504040204" pitchFamily="50" charset="-128"/>
                          <a:ea typeface="Meiryo UI" panose="020B0604030504040204" pitchFamily="50" charset="-128"/>
                        </a:rPr>
                        <a:t>ｲﾝｼﾃﾞﾝﾄ</a:t>
                      </a:r>
                      <a:r>
                        <a:rPr kumimoji="1" lang="en-US" altLang="ja-JP" sz="800" b="1" baseline="30000" dirty="0">
                          <a:latin typeface="Meiryo UI" panose="020B0604030504040204" pitchFamily="50" charset="-128"/>
                          <a:ea typeface="Meiryo UI" panose="020B0604030504040204" pitchFamily="50" charset="-128"/>
                        </a:rPr>
                        <a:t>※</a:t>
                      </a:r>
                      <a:r>
                        <a:rPr kumimoji="1" lang="ja-JP" altLang="en-US" sz="800" b="1" baseline="30000" dirty="0">
                          <a:latin typeface="Meiryo UI" panose="020B0604030504040204" pitchFamily="50" charset="-128"/>
                          <a:ea typeface="Meiryo UI" panose="020B0604030504040204" pitchFamily="50" charset="-128"/>
                        </a:rPr>
                        <a:t>２</a:t>
                      </a:r>
                      <a:r>
                        <a:rPr kumimoji="1" lang="ja-JP" altLang="en-US" sz="800" b="1" dirty="0">
                          <a:latin typeface="Meiryo UI" panose="020B0604030504040204" pitchFamily="50" charset="-128"/>
                          <a:ea typeface="Meiryo UI" panose="020B0604030504040204" pitchFamily="50" charset="-128"/>
                        </a:rPr>
                        <a:t>）</a:t>
                      </a:r>
                      <a:endParaRPr kumimoji="1" lang="en-US" altLang="ja-JP" sz="800" b="1" dirty="0">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hMerge="1">
                  <a:txBody>
                    <a:bodyPr/>
                    <a:lstStyle/>
                    <a:p>
                      <a:endParaRPr lang="ja-JP" altLang="en-US"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ja-JP" altLang="en-US" sz="800" b="0" dirty="0">
                          <a:latin typeface="Meiryo UI" panose="020B0604030504040204" pitchFamily="50" charset="-128"/>
                          <a:ea typeface="Meiryo UI" panose="020B0604030504040204" pitchFamily="50" charset="-128"/>
                        </a:rPr>
                        <a:t>無料</a:t>
                      </a:r>
                      <a:endParaRPr kumimoji="1" lang="en-US" altLang="ja-JP" sz="800" b="0" dirty="0">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800" b="0" dirty="0">
                          <a:solidFill>
                            <a:schemeClr val="dk1"/>
                          </a:solidFill>
                          <a:latin typeface="Meiryo UI" panose="020B0604030504040204" pitchFamily="50" charset="-128"/>
                          <a:ea typeface="Meiryo UI" panose="020B0604030504040204" pitchFamily="50" charset="-128"/>
                          <a:cs typeface="+mn-cs"/>
                        </a:rPr>
                        <a:t>・評価版ご利用時のサポートです。</a:t>
                      </a:r>
                      <a:endParaRPr lang="en-US" altLang="ja-JP" sz="800" b="0" dirty="0">
                        <a:solidFill>
                          <a:schemeClr val="dk1"/>
                        </a:solidFill>
                        <a:latin typeface="Meiryo UI" panose="020B0604030504040204" pitchFamily="50" charset="-128"/>
                        <a:ea typeface="Meiryo UI" panose="020B0604030504040204" pitchFamily="50" charset="-128"/>
                        <a:cs typeface="+mn-cs"/>
                      </a:endParaRPr>
                    </a:p>
                  </a:txBody>
                  <a:tcPr marL="54000" marR="5400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6805553"/>
                  </a:ext>
                </a:extLst>
              </a:tr>
              <a:tr h="41148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latin typeface="Meiryo UI" panose="020B0604030504040204" pitchFamily="50" charset="-128"/>
                          <a:ea typeface="Meiryo UI" panose="020B0604030504040204" pitchFamily="50" charset="-128"/>
                        </a:rPr>
                        <a:t>フル機能版新規サポート</a:t>
                      </a:r>
                      <a:endParaRPr kumimoji="1" lang="en-US" altLang="ja-JP" sz="800" b="1" baseline="30000" dirty="0">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latin typeface="Meiryo UI" panose="020B0604030504040204" pitchFamily="50" charset="-128"/>
                          <a:ea typeface="Meiryo UI" panose="020B0604030504040204" pitchFamily="50" charset="-128"/>
                        </a:rPr>
                        <a:t>（</a:t>
                      </a:r>
                      <a:r>
                        <a:rPr kumimoji="1" lang="en-US" altLang="ja-JP" sz="800" b="1" dirty="0">
                          <a:latin typeface="Meiryo UI" panose="020B0604030504040204" pitchFamily="50" charset="-128"/>
                          <a:ea typeface="Meiryo UI" panose="020B0604030504040204" pitchFamily="50" charset="-128"/>
                        </a:rPr>
                        <a:t>3</a:t>
                      </a:r>
                      <a:r>
                        <a:rPr kumimoji="1" lang="ja-JP" altLang="en-US" sz="800" b="1" dirty="0">
                          <a:latin typeface="Meiryo UI" panose="020B0604030504040204" pitchFamily="50" charset="-128"/>
                          <a:ea typeface="Meiryo UI" panose="020B0604030504040204" pitchFamily="50" charset="-128"/>
                        </a:rPr>
                        <a:t>ヶ月間・</a:t>
                      </a:r>
                      <a:r>
                        <a:rPr kumimoji="1" lang="en-US" altLang="ja-JP" sz="800" b="1" dirty="0">
                          <a:latin typeface="Meiryo UI" panose="020B0604030504040204" pitchFamily="50" charset="-128"/>
                          <a:ea typeface="Meiryo UI" panose="020B0604030504040204" pitchFamily="50" charset="-128"/>
                        </a:rPr>
                        <a:t>15</a:t>
                      </a:r>
                      <a:r>
                        <a:rPr kumimoji="1" lang="ja-JP" altLang="en-US" sz="800" b="1" dirty="0">
                          <a:latin typeface="Meiryo UI" panose="020B0604030504040204" pitchFamily="50" charset="-128"/>
                          <a:ea typeface="Meiryo UI" panose="020B0604030504040204" pitchFamily="50" charset="-128"/>
                        </a:rPr>
                        <a:t>ｲﾝｼﾃﾞﾝﾄ</a:t>
                      </a:r>
                      <a:r>
                        <a:rPr kumimoji="1" lang="en-US" altLang="ja-JP" sz="800" b="1" baseline="30000" dirty="0">
                          <a:latin typeface="Meiryo UI" panose="020B0604030504040204" pitchFamily="50" charset="-128"/>
                          <a:ea typeface="Meiryo UI" panose="020B0604030504040204" pitchFamily="50" charset="-128"/>
                        </a:rPr>
                        <a:t>※</a:t>
                      </a:r>
                      <a:r>
                        <a:rPr kumimoji="1" lang="ja-JP" altLang="en-US" sz="800" b="1" baseline="30000" dirty="0">
                          <a:latin typeface="Meiryo UI" panose="020B0604030504040204" pitchFamily="50" charset="-128"/>
                          <a:ea typeface="Meiryo UI" panose="020B0604030504040204" pitchFamily="50" charset="-128"/>
                        </a:rPr>
                        <a:t>２</a:t>
                      </a:r>
                      <a:r>
                        <a:rPr kumimoji="1" lang="ja-JP" altLang="en-US" sz="800" b="1" dirty="0">
                          <a:latin typeface="Meiryo UI" panose="020B0604030504040204" pitchFamily="50" charset="-128"/>
                          <a:ea typeface="Meiryo UI" panose="020B0604030504040204" pitchFamily="50" charset="-128"/>
                        </a:rPr>
                        <a:t>）</a:t>
                      </a:r>
                      <a:endParaRPr kumimoji="1" lang="en-US" altLang="ja-JP" sz="800" b="1" dirty="0">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390" rtl="0" eaLnBrk="1" fontAlgn="auto" latinLnBrk="0" hangingPunct="1">
                        <a:lnSpc>
                          <a:spcPct val="100000"/>
                        </a:lnSpc>
                        <a:spcBef>
                          <a:spcPts val="0"/>
                        </a:spcBef>
                        <a:spcAft>
                          <a:spcPts val="0"/>
                        </a:spcAft>
                        <a:buClrTx/>
                        <a:buSzTx/>
                        <a:buFontTx/>
                        <a:buNone/>
                        <a:tabLst/>
                        <a:defRPr/>
                      </a:pPr>
                      <a:r>
                        <a:rPr kumimoji="1" lang="ja-JP" altLang="en-US" sz="800" b="0" dirty="0">
                          <a:latin typeface="Meiryo UI" panose="020B0604030504040204" pitchFamily="50" charset="-128"/>
                          <a:ea typeface="Meiryo UI" panose="020B0604030504040204" pitchFamily="50" charset="-128"/>
                        </a:rPr>
                        <a:t>無料</a:t>
                      </a:r>
                      <a:endParaRPr kumimoji="1" lang="en-US" altLang="ja-JP" sz="700" b="0" dirty="0">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b="0" dirty="0">
                          <a:solidFill>
                            <a:schemeClr val="dk1"/>
                          </a:solidFill>
                          <a:latin typeface="Meiryo UI" panose="020B0604030504040204" pitchFamily="50" charset="-128"/>
                          <a:ea typeface="Meiryo UI" panose="020B0604030504040204" pitchFamily="50" charset="-128"/>
                          <a:cs typeface="+mn-cs"/>
                        </a:rPr>
                        <a:t>・フル機能版新規ご導入時のサポートです。</a:t>
                      </a:r>
                      <a:endParaRPr lang="en-US" altLang="ja-JP" sz="800" b="0" dirty="0">
                        <a:solidFill>
                          <a:schemeClr val="dk1"/>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b="0" dirty="0">
                          <a:solidFill>
                            <a:schemeClr val="dk1"/>
                          </a:solidFill>
                          <a:latin typeface="Meiryo UI" panose="020B0604030504040204" pitchFamily="50" charset="-128"/>
                          <a:ea typeface="Meiryo UI" panose="020B0604030504040204" pitchFamily="50" charset="-128"/>
                          <a:cs typeface="+mn-cs"/>
                        </a:rPr>
                        <a:t>・ライセンス利用開始日から</a:t>
                      </a:r>
                      <a:r>
                        <a:rPr lang="en-US" altLang="ja-JP" sz="800" b="0" dirty="0">
                          <a:solidFill>
                            <a:schemeClr val="dk1"/>
                          </a:solidFill>
                          <a:latin typeface="Meiryo UI" panose="020B0604030504040204" pitchFamily="50" charset="-128"/>
                          <a:ea typeface="Meiryo UI" panose="020B0604030504040204" pitchFamily="50" charset="-128"/>
                          <a:cs typeface="+mn-cs"/>
                        </a:rPr>
                        <a:t>3</a:t>
                      </a:r>
                      <a:r>
                        <a:rPr lang="ja-JP" altLang="en-US" sz="800" b="0" dirty="0">
                          <a:solidFill>
                            <a:schemeClr val="dk1"/>
                          </a:solidFill>
                          <a:latin typeface="Meiryo UI" panose="020B0604030504040204" pitchFamily="50" charset="-128"/>
                          <a:ea typeface="Meiryo UI" panose="020B0604030504040204" pitchFamily="50" charset="-128"/>
                          <a:cs typeface="+mn-cs"/>
                        </a:rPr>
                        <a:t>ヶ月間</a:t>
                      </a:r>
                      <a:endParaRPr lang="en-US" altLang="ja-JP" sz="800" b="0" dirty="0">
                        <a:solidFill>
                          <a:schemeClr val="dk1"/>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b="0" dirty="0">
                          <a:solidFill>
                            <a:schemeClr val="dk1"/>
                          </a:solidFill>
                          <a:latin typeface="Meiryo UI" panose="020B0604030504040204" pitchFamily="50" charset="-128"/>
                          <a:ea typeface="Meiryo UI" panose="020B0604030504040204" pitchFamily="50" charset="-128"/>
                          <a:cs typeface="+mn-cs"/>
                        </a:rPr>
                        <a:t>　ご利用いただけます。</a:t>
                      </a:r>
                      <a:endParaRPr lang="en-US" altLang="ja-JP" sz="800" b="0" dirty="0">
                        <a:solidFill>
                          <a:schemeClr val="dk1"/>
                        </a:solidFill>
                        <a:latin typeface="Meiryo UI" panose="020B0604030504040204" pitchFamily="50" charset="-128"/>
                        <a:ea typeface="Meiryo UI" panose="020B0604030504040204" pitchFamily="50" charset="-128"/>
                        <a:cs typeface="+mn-cs"/>
                      </a:endParaRPr>
                    </a:p>
                  </a:txBody>
                  <a:tcPr marL="54000" marR="5400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4454839"/>
                  </a:ext>
                </a:extLst>
              </a:tr>
              <a:tr h="4114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WinActor</a:t>
                      </a:r>
                      <a:r>
                        <a:rPr kumimoji="1" lang="en-US" altLang="ja-JP" sz="800" b="1"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a:t>
                      </a:r>
                      <a:r>
                        <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ラーニングサービス</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b="1" dirty="0" err="1">
                          <a:latin typeface="Meiryo UI" panose="020B0604030504040204" pitchFamily="50" charset="-128"/>
                          <a:ea typeface="Meiryo UI" panose="020B0604030504040204" pitchFamily="50" charset="-128"/>
                        </a:rPr>
                        <a:t>WinActor</a:t>
                      </a:r>
                      <a:r>
                        <a:rPr kumimoji="1" lang="ja-JP" altLang="en-US" sz="800" b="1" dirty="0">
                          <a:latin typeface="Meiryo UI" panose="020B0604030504040204" pitchFamily="50" charset="-128"/>
                          <a:ea typeface="Meiryo UI" panose="020B0604030504040204" pitchFamily="50" charset="-128"/>
                        </a:rPr>
                        <a:t>　公式講座</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390" rtl="0" eaLnBrk="1" fontAlgn="auto" latinLnBrk="0" hangingPunct="1">
                        <a:lnSpc>
                          <a:spcPct val="100000"/>
                        </a:lnSpc>
                        <a:spcBef>
                          <a:spcPts val="0"/>
                        </a:spcBef>
                        <a:spcAft>
                          <a:spcPts val="0"/>
                        </a:spcAft>
                        <a:buClrTx/>
                        <a:buSzTx/>
                        <a:buFontTx/>
                        <a:buNone/>
                        <a:tabLst/>
                        <a:defRPr/>
                      </a:pPr>
                      <a:r>
                        <a:rPr kumimoji="1" lang="en-US" altLang="ja-JP" sz="700" b="0" dirty="0">
                          <a:latin typeface="Meiryo UI" panose="020B0604030504040204" pitchFamily="50" charset="-128"/>
                          <a:ea typeface="Meiryo UI" panose="020B0604030504040204" pitchFamily="50" charset="-128"/>
                        </a:rPr>
                        <a:t>10,000</a:t>
                      </a:r>
                      <a:r>
                        <a:rPr kumimoji="1" lang="ja-JP" altLang="en-US" sz="700" b="0" dirty="0">
                          <a:latin typeface="Meiryo UI" panose="020B0604030504040204" pitchFamily="50" charset="-128"/>
                          <a:ea typeface="Meiryo UI" panose="020B0604030504040204" pitchFamily="50" charset="-128"/>
                        </a:rPr>
                        <a:t>円</a:t>
                      </a:r>
                      <a:r>
                        <a:rPr kumimoji="1" lang="en-US" altLang="ja-JP" sz="600" b="0" dirty="0">
                          <a:latin typeface="Meiryo UI" panose="020B0604030504040204" pitchFamily="50" charset="-128"/>
                          <a:ea typeface="Meiryo UI" panose="020B0604030504040204" pitchFamily="50" charset="-128"/>
                        </a:rPr>
                        <a:t>/ID</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b="0" dirty="0">
                          <a:solidFill>
                            <a:schemeClr val="dk1"/>
                          </a:solidFill>
                          <a:latin typeface="Meiryo UI" panose="020B0604030504040204" pitchFamily="50" charset="-128"/>
                          <a:ea typeface="Meiryo UI" panose="020B0604030504040204" pitchFamily="50" charset="-128"/>
                          <a:cs typeface="+mn-cs"/>
                        </a:rPr>
                        <a:t>・</a:t>
                      </a:r>
                      <a:r>
                        <a:rPr lang="en-US" altLang="ja-JP" sz="800" b="0" dirty="0">
                          <a:solidFill>
                            <a:schemeClr val="dk1"/>
                          </a:solidFill>
                          <a:latin typeface="Meiryo UI" panose="020B0604030504040204" pitchFamily="50" charset="-128"/>
                          <a:ea typeface="Meiryo UI" panose="020B0604030504040204" pitchFamily="50" charset="-128"/>
                          <a:cs typeface="+mn-cs"/>
                        </a:rPr>
                        <a:t>WinActor</a:t>
                      </a:r>
                      <a:r>
                        <a:rPr lang="en-US" altLang="ja-JP" sz="800" baseline="30000" dirty="0">
                          <a:latin typeface="Meiryo UI" panose="020B0604030504040204" pitchFamily="50" charset="-128"/>
                          <a:ea typeface="Meiryo UI" panose="020B0604030504040204" pitchFamily="50" charset="-128"/>
                        </a:rPr>
                        <a:t>®</a:t>
                      </a:r>
                      <a:r>
                        <a:rPr lang="ja-JP" altLang="en-US" sz="800" b="0" dirty="0">
                          <a:solidFill>
                            <a:schemeClr val="dk1"/>
                          </a:solidFill>
                          <a:latin typeface="Meiryo UI" panose="020B0604030504040204" pitchFamily="50" charset="-128"/>
                          <a:ea typeface="Meiryo UI" panose="020B0604030504040204" pitchFamily="50" charset="-128"/>
                          <a:cs typeface="+mn-cs"/>
                        </a:rPr>
                        <a:t>ご契約いただいたお客様に</a:t>
                      </a:r>
                      <a:endParaRPr lang="en-US" altLang="ja-JP" sz="800" b="0" dirty="0">
                        <a:solidFill>
                          <a:schemeClr val="dk1"/>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b="0" dirty="0">
                          <a:solidFill>
                            <a:schemeClr val="dk1"/>
                          </a:solidFill>
                          <a:latin typeface="Meiryo UI" panose="020B0604030504040204" pitchFamily="50" charset="-128"/>
                          <a:ea typeface="Meiryo UI" panose="020B0604030504040204" pitchFamily="50" charset="-128"/>
                          <a:cs typeface="+mn-cs"/>
                        </a:rPr>
                        <a:t>　ご利用いただけるサービスです。</a:t>
                      </a:r>
                      <a:endParaRPr lang="en-US" altLang="ja-JP" sz="800" b="0" dirty="0">
                        <a:solidFill>
                          <a:schemeClr val="dk1"/>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b="0" dirty="0">
                          <a:solidFill>
                            <a:schemeClr val="dk1"/>
                          </a:solidFill>
                          <a:latin typeface="Meiryo UI" panose="020B0604030504040204" pitchFamily="50" charset="-128"/>
                          <a:ea typeface="Meiryo UI" panose="020B0604030504040204" pitchFamily="50" charset="-128"/>
                          <a:cs typeface="+mn-cs"/>
                        </a:rPr>
                        <a:t>・受講開始日から</a:t>
                      </a:r>
                      <a:r>
                        <a:rPr lang="en-US" altLang="ja-JP" sz="800" b="0" dirty="0">
                          <a:solidFill>
                            <a:schemeClr val="dk1"/>
                          </a:solidFill>
                          <a:latin typeface="Meiryo UI" panose="020B0604030504040204" pitchFamily="50" charset="-128"/>
                          <a:ea typeface="Meiryo UI" panose="020B0604030504040204" pitchFamily="50" charset="-128"/>
                          <a:cs typeface="+mn-cs"/>
                        </a:rPr>
                        <a:t>90</a:t>
                      </a:r>
                      <a:r>
                        <a:rPr lang="ja-JP" altLang="en-US" sz="800" b="0" dirty="0">
                          <a:solidFill>
                            <a:schemeClr val="dk1"/>
                          </a:solidFill>
                          <a:latin typeface="Meiryo UI" panose="020B0604030504040204" pitchFamily="50" charset="-128"/>
                          <a:ea typeface="Meiryo UI" panose="020B0604030504040204" pitchFamily="50" charset="-128"/>
                          <a:cs typeface="+mn-cs"/>
                        </a:rPr>
                        <a:t>日間ご利用いただけます。</a:t>
                      </a:r>
                      <a:endParaRPr lang="en-US" altLang="ja-JP" sz="800" b="0" dirty="0">
                        <a:solidFill>
                          <a:schemeClr val="dk1"/>
                        </a:solidFill>
                        <a:latin typeface="Meiryo UI" panose="020B0604030504040204" pitchFamily="50" charset="-128"/>
                        <a:ea typeface="Meiryo UI" panose="020B0604030504040204" pitchFamily="50" charset="-128"/>
                        <a:cs typeface="+mn-cs"/>
                      </a:endParaRPr>
                    </a:p>
                  </a:txBody>
                  <a:tcPr marL="54000" marR="5400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7625863"/>
                  </a:ext>
                </a:extLst>
              </a:tr>
            </a:tbl>
          </a:graphicData>
        </a:graphic>
      </p:graphicFrame>
      <p:sp>
        <p:nvSpPr>
          <p:cNvPr id="5" name="テキスト ボックス 4">
            <a:extLst>
              <a:ext uri="{FF2B5EF4-FFF2-40B4-BE49-F238E27FC236}">
                <a16:creationId xmlns:a16="http://schemas.microsoft.com/office/drawing/2014/main" id="{5E52C06D-E041-442A-B979-F703C9DA5462}"/>
              </a:ext>
            </a:extLst>
          </p:cNvPr>
          <p:cNvSpPr txBox="1"/>
          <p:nvPr/>
        </p:nvSpPr>
        <p:spPr>
          <a:xfrm>
            <a:off x="980398" y="5900154"/>
            <a:ext cx="7152859" cy="461665"/>
          </a:xfrm>
          <a:prstGeom prst="rect">
            <a:avLst/>
          </a:prstGeom>
          <a:noFill/>
        </p:spPr>
        <p:txBody>
          <a:bodyPr wrap="square" rtlCol="0">
            <a:spAutoFit/>
          </a:bodyPr>
          <a:lstStyle/>
          <a:p>
            <a:pPr eaLnBrk="0" fontAlgn="base" hangingPunct="0">
              <a:spcBef>
                <a:spcPct val="0"/>
              </a:spcBef>
              <a:spcAft>
                <a:spcPct val="0"/>
              </a:spcAft>
            </a:pPr>
            <a:r>
              <a:rPr lang="en-US" altLang="ja-JP" sz="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NTT</a:t>
            </a:r>
            <a:r>
              <a:rPr lang="ja-JP" altLang="en-US" sz="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マーケティングアクト</a:t>
            </a:r>
            <a:r>
              <a:rPr lang="en-US" altLang="ja-JP" sz="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ProCX</a:t>
            </a:r>
            <a:r>
              <a:rPr lang="ja-JP" altLang="en-US" sz="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が提供するシナリオ作成勉強会と、本サポート同時申込みの場合に適用します。（勉強会お申込みから</a:t>
            </a:r>
            <a:r>
              <a:rPr lang="en-US" altLang="ja-JP" sz="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日以内であれば同時申込みと致します）</a:t>
            </a:r>
            <a:endParaRPr lang="en-US" altLang="ja-JP" sz="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95250" indent="-95250" eaLnBrk="0" fontAlgn="base" hangingPunct="0">
              <a:spcBef>
                <a:spcPct val="0"/>
              </a:spcBef>
              <a:spcAft>
                <a:spcPct val="0"/>
              </a:spcAft>
            </a:pPr>
            <a:r>
              <a:rPr lang="en-US" altLang="ja-JP" sz="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600" dirty="0">
                <a:solidFill>
                  <a:srgbClr val="000000"/>
                </a:solidFill>
                <a:latin typeface="Meiryo UI" panose="020B0604030504040204" pitchFamily="50" charset="-128"/>
                <a:ea typeface="Meiryo UI" panose="020B0604030504040204" pitchFamily="50" charset="-128"/>
              </a:rPr>
              <a:t>１インシデントの総対応時間は３時間までとし、それを超える場合は、別途追加インシデントのご案内をする場合がございます。なお、１回のお問合せで複数のシナリオに関するお問合わせの場合、シナリオ単位でインシデント消費するものとします。</a:t>
            </a:r>
            <a:endParaRPr lang="en-US" altLang="ja-JP" sz="600" dirty="0">
              <a:solidFill>
                <a:srgbClr val="000000"/>
              </a:solidFill>
              <a:latin typeface="Meiryo UI" panose="020B0604030504040204" pitchFamily="50" charset="-128"/>
              <a:ea typeface="Meiryo UI" panose="020B0604030504040204" pitchFamily="50" charset="-128"/>
            </a:endParaRPr>
          </a:p>
          <a:p>
            <a:pPr marL="95250" indent="-95250" eaLnBrk="0" fontAlgn="base" hangingPunct="0">
              <a:spcBef>
                <a:spcPct val="0"/>
              </a:spcBef>
              <a:spcAft>
                <a:spcPct val="0"/>
              </a:spcAft>
            </a:pPr>
            <a:r>
              <a:rPr lang="en-US" altLang="ja-JP" sz="600" dirty="0">
                <a:solidFill>
                  <a:srgbClr val="000000"/>
                </a:solidFill>
                <a:latin typeface="Meiryo UI" panose="020B0604030504040204" pitchFamily="50" charset="-128"/>
                <a:ea typeface="Meiryo UI" panose="020B0604030504040204" pitchFamily="50" charset="-128"/>
              </a:rPr>
              <a:t>※3</a:t>
            </a:r>
            <a:r>
              <a:rPr lang="ja-JP" altLang="en-US" sz="600" dirty="0">
                <a:solidFill>
                  <a:srgbClr val="000000"/>
                </a:solidFill>
                <a:latin typeface="Meiryo UI" panose="020B0604030504040204" pitchFamily="50" charset="-128"/>
                <a:ea typeface="Meiryo UI" panose="020B0604030504040204" pitchFamily="50" charset="-128"/>
              </a:rPr>
              <a:t>　</a:t>
            </a:r>
            <a:r>
              <a:rPr lang="en-US" altLang="ja-JP" sz="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NTT</a:t>
            </a:r>
            <a:r>
              <a:rPr lang="ja-JP" altLang="en-US" sz="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マーケティングアクト</a:t>
            </a:r>
            <a:r>
              <a:rPr lang="en-US" altLang="ja-JP" sz="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ProCX</a:t>
            </a:r>
            <a:r>
              <a:rPr lang="ja-JP" altLang="en-US" sz="600" dirty="0">
                <a:solidFill>
                  <a:srgbClr val="000000"/>
                </a:solidFill>
                <a:latin typeface="Meiryo UI" panose="020B0604030504040204" pitchFamily="50" charset="-128"/>
                <a:ea typeface="Meiryo UI" panose="020B0604030504040204" pitchFamily="50" charset="-128"/>
              </a:rPr>
              <a:t>または弊社代理店よりご提供する</a:t>
            </a:r>
            <a:r>
              <a:rPr lang="en-US" altLang="ja-JP" sz="600" dirty="0">
                <a:solidFill>
                  <a:srgbClr val="000000"/>
                </a:solidFill>
                <a:latin typeface="Meiryo UI" panose="020B0604030504040204" pitchFamily="50" charset="-128"/>
                <a:ea typeface="Meiryo UI" panose="020B0604030504040204" pitchFamily="50" charset="-128"/>
              </a:rPr>
              <a:t>WinActor</a:t>
            </a:r>
            <a:r>
              <a:rPr lang="en-US" altLang="ja-JP" sz="600" baseline="30000" dirty="0">
                <a:solidFill>
                  <a:srgbClr val="000000"/>
                </a:solidFill>
                <a:latin typeface="Meiryo UI" panose="020B0604030504040204" pitchFamily="50" charset="-128"/>
                <a:ea typeface="Meiryo UI" panose="020B0604030504040204" pitchFamily="50" charset="-128"/>
              </a:rPr>
              <a:t>®</a:t>
            </a:r>
            <a:r>
              <a:rPr lang="ja-JP" altLang="en-US" sz="600" dirty="0">
                <a:solidFill>
                  <a:srgbClr val="000000"/>
                </a:solidFill>
                <a:latin typeface="Meiryo UI" panose="020B0604030504040204" pitchFamily="50" charset="-128"/>
                <a:ea typeface="Meiryo UI" panose="020B0604030504040204" pitchFamily="50" charset="-128"/>
              </a:rPr>
              <a:t>評価版ライセンス（</a:t>
            </a:r>
            <a:r>
              <a:rPr lang="en-US" altLang="ja-JP" sz="600" dirty="0">
                <a:solidFill>
                  <a:srgbClr val="000000"/>
                </a:solidFill>
                <a:latin typeface="Meiryo UI" panose="020B0604030504040204" pitchFamily="50" charset="-128"/>
                <a:ea typeface="Meiryo UI" panose="020B0604030504040204" pitchFamily="50" charset="-128"/>
              </a:rPr>
              <a:t>30</a:t>
            </a:r>
            <a:r>
              <a:rPr lang="ja-JP" altLang="en-US" sz="600" dirty="0">
                <a:solidFill>
                  <a:srgbClr val="000000"/>
                </a:solidFill>
                <a:latin typeface="Meiryo UI" panose="020B0604030504040204" pitchFamily="50" charset="-128"/>
                <a:ea typeface="Meiryo UI" panose="020B0604030504040204" pitchFamily="50" charset="-128"/>
              </a:rPr>
              <a:t>日間）利用申込みと同時にお申込み頂けます。</a:t>
            </a:r>
            <a:endParaRPr lang="en-US" altLang="ja-JP" sz="600" dirty="0">
              <a:solidFill>
                <a:srgbClr val="000000"/>
              </a:solidFill>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9F294923-30A9-DBFC-4920-A64E2DC57D7C}"/>
              </a:ext>
            </a:extLst>
          </p:cNvPr>
          <p:cNvSpPr>
            <a:spLocks noGrp="1"/>
          </p:cNvSpPr>
          <p:nvPr>
            <p:ph type="sldNum" sz="quarter" idx="12"/>
          </p:nvPr>
        </p:nvSpPr>
        <p:spPr/>
        <p:txBody>
          <a:bodyPr/>
          <a:lstStyle/>
          <a:p>
            <a:pPr defTabSz="422041"/>
            <a:fld id="{033B2F91-296A-3649-8916-2D881D18562C}" type="slidenum">
              <a:rPr lang="ja-JP" altLang="en-US" smtClean="0">
                <a:solidFill>
                  <a:prstClr val="black"/>
                </a:solidFill>
              </a:rPr>
              <a:pPr defTabSz="422041"/>
              <a:t>2</a:t>
            </a:fld>
            <a:endParaRPr lang="ja-JP" altLang="en-US" dirty="0">
              <a:solidFill>
                <a:prstClr val="black"/>
              </a:solidFill>
            </a:endParaRPr>
          </a:p>
        </p:txBody>
      </p:sp>
    </p:spTree>
    <p:extLst>
      <p:ext uri="{BB962C8B-B14F-4D97-AF65-F5344CB8AC3E}">
        <p14:creationId xmlns:p14="http://schemas.microsoft.com/office/powerpoint/2010/main" val="2707748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F6C0B5-CE62-4AD3-8477-E2E15922141B}"/>
              </a:ext>
            </a:extLst>
          </p:cNvPr>
          <p:cNvSpPr>
            <a:spLocks noGrp="1"/>
          </p:cNvSpPr>
          <p:nvPr>
            <p:ph type="title" idx="4294967295"/>
          </p:nvPr>
        </p:nvSpPr>
        <p:spPr>
          <a:xfrm>
            <a:off x="0" y="107129"/>
            <a:ext cx="8229600" cy="417513"/>
          </a:xfrm>
        </p:spPr>
        <p:txBody>
          <a:bodyPr/>
          <a:lstStyle/>
          <a:p>
            <a:r>
              <a:rPr lang="en-US" altLang="ja-JP" dirty="0"/>
              <a:t>	</a:t>
            </a:r>
            <a:r>
              <a:rPr lang="ja-JP" altLang="en-US" sz="1800" b="1" dirty="0">
                <a:latin typeface="Meiryo UI" panose="020B0604030504040204" pitchFamily="50" charset="-128"/>
                <a:ea typeface="Meiryo UI" panose="020B0604030504040204" pitchFamily="50" charset="-128"/>
              </a:rPr>
              <a:t>ハンズオンセミナー</a:t>
            </a:r>
          </a:p>
        </p:txBody>
      </p:sp>
      <p:sp>
        <p:nvSpPr>
          <p:cNvPr id="4" name="テキスト ボックス 2">
            <a:extLst>
              <a:ext uri="{FF2B5EF4-FFF2-40B4-BE49-F238E27FC236}">
                <a16:creationId xmlns:a16="http://schemas.microsoft.com/office/drawing/2014/main" id="{38777A3B-E5BD-485F-8CBC-19CCE3CFA0BF}"/>
              </a:ext>
            </a:extLst>
          </p:cNvPr>
          <p:cNvSpPr txBox="1">
            <a:spLocks noChangeArrowheads="1"/>
          </p:cNvSpPr>
          <p:nvPr/>
        </p:nvSpPr>
        <p:spPr bwMode="auto">
          <a:xfrm>
            <a:off x="922033" y="2186580"/>
            <a:ext cx="152157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a:solidFill>
                  <a:schemeClr val="tx1"/>
                </a:solidFill>
                <a:latin typeface="Arial" charset="0"/>
                <a:ea typeface="HGS創英角ｺﾞｼｯｸUB" pitchFamily="50" charset="-128"/>
              </a:defRPr>
            </a:lvl1pPr>
            <a:lvl2pPr marL="742950" indent="-285750" eaLnBrk="0" hangingPunct="0">
              <a:defRPr kumimoji="1" sz="1600">
                <a:solidFill>
                  <a:schemeClr val="tx1"/>
                </a:solidFill>
                <a:latin typeface="Arial" charset="0"/>
                <a:ea typeface="HGS創英角ｺﾞｼｯｸUB" pitchFamily="50" charset="-128"/>
              </a:defRPr>
            </a:lvl2pPr>
            <a:lvl3pPr marL="1143000" indent="-228600" eaLnBrk="0" hangingPunct="0">
              <a:defRPr kumimoji="1" sz="1600">
                <a:solidFill>
                  <a:schemeClr val="tx1"/>
                </a:solidFill>
                <a:latin typeface="Arial" charset="0"/>
                <a:ea typeface="HGS創英角ｺﾞｼｯｸUB" pitchFamily="50" charset="-128"/>
              </a:defRPr>
            </a:lvl3pPr>
            <a:lvl4pPr marL="1600200" indent="-228600" eaLnBrk="0" hangingPunct="0">
              <a:defRPr kumimoji="1" sz="1600">
                <a:solidFill>
                  <a:schemeClr val="tx1"/>
                </a:solidFill>
                <a:latin typeface="Arial" charset="0"/>
                <a:ea typeface="HGS創英角ｺﾞｼｯｸUB" pitchFamily="50" charset="-128"/>
              </a:defRPr>
            </a:lvl4pPr>
            <a:lvl5pPr marL="2057400" indent="-228600" eaLnBrk="0" hangingPunct="0">
              <a:defRPr kumimoji="1" sz="1600">
                <a:solidFill>
                  <a:schemeClr val="tx1"/>
                </a:solidFill>
                <a:latin typeface="Arial" charset="0"/>
                <a:ea typeface="HGS創英角ｺﾞｼｯｸUB" pitchFamily="50" charset="-128"/>
              </a:defRPr>
            </a:lvl5pPr>
            <a:lvl6pPr marL="25146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6pPr>
            <a:lvl7pPr marL="29718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7pPr>
            <a:lvl8pPr marL="34290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8pPr>
            <a:lvl9pPr marL="38862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9pPr>
          </a:lstStyle>
          <a:p>
            <a:pPr eaLnBrk="1" fontAlgn="base" hangingPunct="1">
              <a:spcBef>
                <a:spcPct val="0"/>
              </a:spcBef>
              <a:spcAft>
                <a:spcPct val="0"/>
              </a:spcAft>
            </a:pPr>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◆ハンズオンセミナー概要</a:t>
            </a:r>
          </a:p>
        </p:txBody>
      </p:sp>
      <p:sp>
        <p:nvSpPr>
          <p:cNvPr id="6" name="正方形/長方形 5">
            <a:extLst>
              <a:ext uri="{FF2B5EF4-FFF2-40B4-BE49-F238E27FC236}">
                <a16:creationId xmlns:a16="http://schemas.microsoft.com/office/drawing/2014/main" id="{BD53D2DF-38D4-45A2-9AEE-F519C417457E}"/>
              </a:ext>
            </a:extLst>
          </p:cNvPr>
          <p:cNvSpPr/>
          <p:nvPr/>
        </p:nvSpPr>
        <p:spPr bwMode="auto">
          <a:xfrm>
            <a:off x="1071493" y="2441758"/>
            <a:ext cx="1493067" cy="298627"/>
          </a:xfrm>
          <a:prstGeom prst="rect">
            <a:avLst/>
          </a:prstGeom>
          <a:solidFill>
            <a:srgbClr val="003399"/>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fontAlgn="base">
              <a:spcBef>
                <a:spcPct val="0"/>
              </a:spcBef>
              <a:spcAft>
                <a:spcPct val="0"/>
              </a:spcAft>
            </a:pPr>
            <a:r>
              <a:rPr lang="ja-JP" altLang="en-US" sz="105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対象者</a:t>
            </a:r>
          </a:p>
        </p:txBody>
      </p:sp>
      <p:sp>
        <p:nvSpPr>
          <p:cNvPr id="7" name="正方形/長方形 6">
            <a:extLst>
              <a:ext uri="{FF2B5EF4-FFF2-40B4-BE49-F238E27FC236}">
                <a16:creationId xmlns:a16="http://schemas.microsoft.com/office/drawing/2014/main" id="{26CC73CE-C315-4BE6-8A08-6C7AD9BFEF44}"/>
              </a:ext>
            </a:extLst>
          </p:cNvPr>
          <p:cNvSpPr/>
          <p:nvPr/>
        </p:nvSpPr>
        <p:spPr bwMode="auto">
          <a:xfrm>
            <a:off x="2635403" y="2441758"/>
            <a:ext cx="5508514" cy="298627"/>
          </a:xfrm>
          <a:prstGeom prst="rect">
            <a:avLst/>
          </a:prstGeom>
          <a:solidFill>
            <a:schemeClr val="bg1"/>
          </a:solidFill>
          <a:ln w="19050" cap="flat" cmpd="sng" algn="ctr">
            <a:solidFill>
              <a:schemeClr val="accent1">
                <a:lumMod val="60000"/>
                <a:lumOff val="40000"/>
              </a:schemeClr>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eaLnBrk="0" fontAlgn="base" hangingPunct="0">
              <a:spcBef>
                <a:spcPct val="0"/>
              </a:spcBef>
              <a:spcAft>
                <a:spcPct val="0"/>
              </a:spcAft>
            </a:pPr>
            <a:r>
              <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WinActor</a:t>
            </a:r>
            <a:r>
              <a:rPr lang="en-US" altLang="ja-JP" sz="900" baseline="30000" dirty="0">
                <a:solidFill>
                  <a:srgbClr val="000000"/>
                </a:solidFill>
                <a:latin typeface="Meiryo UI" panose="020B0604030504040204" pitchFamily="50" charset="-128"/>
                <a:ea typeface="Meiryo UI" panose="020B0604030504040204" pitchFamily="50" charset="-128"/>
              </a:rPr>
              <a:t> ®</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の導入を検討している企業・団体のお客様（実務担当者様）</a:t>
            </a:r>
          </a:p>
        </p:txBody>
      </p:sp>
      <p:sp>
        <p:nvSpPr>
          <p:cNvPr id="8" name="正方形/長方形 7">
            <a:extLst>
              <a:ext uri="{FF2B5EF4-FFF2-40B4-BE49-F238E27FC236}">
                <a16:creationId xmlns:a16="http://schemas.microsoft.com/office/drawing/2014/main" id="{A37223EF-B944-43BE-98B3-8C1DBC08BBCD}"/>
              </a:ext>
            </a:extLst>
          </p:cNvPr>
          <p:cNvSpPr/>
          <p:nvPr/>
        </p:nvSpPr>
        <p:spPr bwMode="auto">
          <a:xfrm>
            <a:off x="1071493" y="2779890"/>
            <a:ext cx="1493067" cy="298627"/>
          </a:xfrm>
          <a:prstGeom prst="rect">
            <a:avLst/>
          </a:prstGeom>
          <a:solidFill>
            <a:srgbClr val="003399"/>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fontAlgn="base">
              <a:spcBef>
                <a:spcPct val="0"/>
              </a:spcBef>
              <a:spcAft>
                <a:spcPct val="0"/>
              </a:spcAft>
            </a:pPr>
            <a:r>
              <a:rPr lang="ja-JP" altLang="en-US" sz="105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料金</a:t>
            </a:r>
          </a:p>
        </p:txBody>
      </p:sp>
      <p:sp>
        <p:nvSpPr>
          <p:cNvPr id="9" name="正方形/長方形 8">
            <a:extLst>
              <a:ext uri="{FF2B5EF4-FFF2-40B4-BE49-F238E27FC236}">
                <a16:creationId xmlns:a16="http://schemas.microsoft.com/office/drawing/2014/main" id="{96BEC22D-2A56-483C-848E-5F67E56A03A8}"/>
              </a:ext>
            </a:extLst>
          </p:cNvPr>
          <p:cNvSpPr/>
          <p:nvPr/>
        </p:nvSpPr>
        <p:spPr bwMode="auto">
          <a:xfrm>
            <a:off x="2634957" y="2779890"/>
            <a:ext cx="5508959" cy="298627"/>
          </a:xfrm>
          <a:prstGeom prst="rect">
            <a:avLst/>
          </a:prstGeom>
          <a:solidFill>
            <a:schemeClr val="bg1"/>
          </a:solidFill>
          <a:ln w="19050" cap="flat" cmpd="sng" algn="ctr">
            <a:solidFill>
              <a:schemeClr val="accent1">
                <a:lumMod val="60000"/>
                <a:lumOff val="40000"/>
              </a:schemeClr>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fontAlgn="base">
              <a:spcBef>
                <a:spcPct val="0"/>
              </a:spcBef>
              <a:spcAft>
                <a:spcPct val="0"/>
              </a:spcAft>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無料</a:t>
            </a:r>
          </a:p>
        </p:txBody>
      </p:sp>
      <p:sp>
        <p:nvSpPr>
          <p:cNvPr id="10" name="正方形/長方形 9">
            <a:extLst>
              <a:ext uri="{FF2B5EF4-FFF2-40B4-BE49-F238E27FC236}">
                <a16:creationId xmlns:a16="http://schemas.microsoft.com/office/drawing/2014/main" id="{D5443C55-0848-4D55-A8AA-820AB692A6B0}"/>
              </a:ext>
            </a:extLst>
          </p:cNvPr>
          <p:cNvSpPr/>
          <p:nvPr/>
        </p:nvSpPr>
        <p:spPr bwMode="auto">
          <a:xfrm>
            <a:off x="1071493" y="3124047"/>
            <a:ext cx="1493067" cy="298627"/>
          </a:xfrm>
          <a:prstGeom prst="rect">
            <a:avLst/>
          </a:prstGeom>
          <a:solidFill>
            <a:srgbClr val="003399"/>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fontAlgn="base">
              <a:spcBef>
                <a:spcPct val="0"/>
              </a:spcBef>
              <a:spcAft>
                <a:spcPct val="0"/>
              </a:spcAft>
            </a:pPr>
            <a:r>
              <a:rPr lang="ja-JP" altLang="en-US" sz="105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所要時間</a:t>
            </a:r>
          </a:p>
        </p:txBody>
      </p:sp>
      <p:sp>
        <p:nvSpPr>
          <p:cNvPr id="11" name="正方形/長方形 10">
            <a:extLst>
              <a:ext uri="{FF2B5EF4-FFF2-40B4-BE49-F238E27FC236}">
                <a16:creationId xmlns:a16="http://schemas.microsoft.com/office/drawing/2014/main" id="{E78BE22C-942A-4B7F-B185-C8DEDA3CFCA8}"/>
              </a:ext>
            </a:extLst>
          </p:cNvPr>
          <p:cNvSpPr/>
          <p:nvPr/>
        </p:nvSpPr>
        <p:spPr bwMode="auto">
          <a:xfrm>
            <a:off x="2634957" y="3124046"/>
            <a:ext cx="5508959" cy="298627"/>
          </a:xfrm>
          <a:prstGeom prst="rect">
            <a:avLst/>
          </a:prstGeom>
          <a:solidFill>
            <a:schemeClr val="bg1"/>
          </a:solidFill>
          <a:ln w="19050" cap="flat" cmpd="sng" algn="ctr">
            <a:solidFill>
              <a:schemeClr val="accent1">
                <a:lumMod val="60000"/>
                <a:lumOff val="40000"/>
              </a:schemeClr>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fontAlgn="base">
              <a:spcBef>
                <a:spcPct val="0"/>
              </a:spcBef>
              <a:spcAft>
                <a:spcPct val="0"/>
              </a:spcAft>
            </a:pPr>
            <a:r>
              <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時間半程度</a:t>
            </a:r>
          </a:p>
        </p:txBody>
      </p:sp>
      <p:sp>
        <p:nvSpPr>
          <p:cNvPr id="12" name="正方形/長方形 11">
            <a:extLst>
              <a:ext uri="{FF2B5EF4-FFF2-40B4-BE49-F238E27FC236}">
                <a16:creationId xmlns:a16="http://schemas.microsoft.com/office/drawing/2014/main" id="{0E7E8B34-DA2E-4923-86E9-7DDE0180550A}"/>
              </a:ext>
            </a:extLst>
          </p:cNvPr>
          <p:cNvSpPr/>
          <p:nvPr/>
        </p:nvSpPr>
        <p:spPr bwMode="auto">
          <a:xfrm>
            <a:off x="1071493" y="3462831"/>
            <a:ext cx="1493067" cy="490154"/>
          </a:xfrm>
          <a:prstGeom prst="rect">
            <a:avLst/>
          </a:prstGeom>
          <a:solidFill>
            <a:srgbClr val="003399"/>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fontAlgn="base">
              <a:spcBef>
                <a:spcPct val="0"/>
              </a:spcBef>
              <a:spcAft>
                <a:spcPct val="0"/>
              </a:spcAft>
            </a:pPr>
            <a:r>
              <a:rPr lang="ja-JP" altLang="en-US" sz="105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内容</a:t>
            </a:r>
          </a:p>
        </p:txBody>
      </p:sp>
      <p:sp>
        <p:nvSpPr>
          <p:cNvPr id="13" name="正方形/長方形 12">
            <a:extLst>
              <a:ext uri="{FF2B5EF4-FFF2-40B4-BE49-F238E27FC236}">
                <a16:creationId xmlns:a16="http://schemas.microsoft.com/office/drawing/2014/main" id="{9295E2A4-6484-4D7C-856A-A4D05247D795}"/>
              </a:ext>
            </a:extLst>
          </p:cNvPr>
          <p:cNvSpPr/>
          <p:nvPr/>
        </p:nvSpPr>
        <p:spPr bwMode="auto">
          <a:xfrm>
            <a:off x="2635403" y="3462832"/>
            <a:ext cx="5508514" cy="490154"/>
          </a:xfrm>
          <a:prstGeom prst="rect">
            <a:avLst/>
          </a:prstGeom>
          <a:solidFill>
            <a:schemeClr val="bg1"/>
          </a:solidFill>
          <a:ln w="19050" cap="flat" cmpd="sng" algn="ctr">
            <a:solidFill>
              <a:schemeClr val="accent1">
                <a:lumMod val="60000"/>
                <a:lumOff val="40000"/>
              </a:schemeClr>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eaLnBrk="0" fontAlgn="base" hangingPunct="0">
              <a:spcBef>
                <a:spcPct val="0"/>
              </a:spcBef>
              <a:spcAft>
                <a:spcPct val="0"/>
              </a:spcAft>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・基本的な操作方法（動画）</a:t>
            </a:r>
          </a:p>
          <a:p>
            <a:pPr eaLnBrk="0" fontAlgn="base" hangingPunct="0">
              <a:spcBef>
                <a:spcPct val="0"/>
              </a:spcBef>
              <a:spcAft>
                <a:spcPct val="0"/>
              </a:spcAft>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・シナリオ作成演習</a:t>
            </a:r>
            <a:r>
              <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基礎編</a:t>
            </a:r>
            <a:r>
              <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eaLnBrk="0" fontAlgn="base" hangingPunct="0">
              <a:spcBef>
                <a:spcPct val="0"/>
              </a:spcBef>
              <a:spcAft>
                <a:spcPct val="0"/>
              </a:spcAft>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・質疑（サンプルシナリオ作成等）</a:t>
            </a:r>
          </a:p>
        </p:txBody>
      </p:sp>
      <p:sp>
        <p:nvSpPr>
          <p:cNvPr id="14" name="正方形/長方形 13">
            <a:extLst>
              <a:ext uri="{FF2B5EF4-FFF2-40B4-BE49-F238E27FC236}">
                <a16:creationId xmlns:a16="http://schemas.microsoft.com/office/drawing/2014/main" id="{52694B1D-21FC-4F07-B84C-7DA78D2F3D12}"/>
              </a:ext>
            </a:extLst>
          </p:cNvPr>
          <p:cNvSpPr/>
          <p:nvPr/>
        </p:nvSpPr>
        <p:spPr bwMode="auto">
          <a:xfrm>
            <a:off x="1060428" y="4005183"/>
            <a:ext cx="1493067" cy="298627"/>
          </a:xfrm>
          <a:prstGeom prst="rect">
            <a:avLst/>
          </a:prstGeom>
          <a:solidFill>
            <a:srgbClr val="003399"/>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fontAlgn="base">
              <a:spcBef>
                <a:spcPct val="0"/>
              </a:spcBef>
              <a:spcAft>
                <a:spcPct val="0"/>
              </a:spcAft>
            </a:pPr>
            <a:r>
              <a:rPr lang="ja-JP" altLang="en-US" sz="105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場所</a:t>
            </a:r>
          </a:p>
        </p:txBody>
      </p:sp>
      <p:sp>
        <p:nvSpPr>
          <p:cNvPr id="15" name="正方形/長方形 14">
            <a:extLst>
              <a:ext uri="{FF2B5EF4-FFF2-40B4-BE49-F238E27FC236}">
                <a16:creationId xmlns:a16="http://schemas.microsoft.com/office/drawing/2014/main" id="{5D65EC76-F169-48A6-9F81-A5CBB3608B55}"/>
              </a:ext>
            </a:extLst>
          </p:cNvPr>
          <p:cNvSpPr/>
          <p:nvPr/>
        </p:nvSpPr>
        <p:spPr bwMode="auto">
          <a:xfrm>
            <a:off x="2634957" y="4005183"/>
            <a:ext cx="5508959" cy="298627"/>
          </a:xfrm>
          <a:prstGeom prst="rect">
            <a:avLst/>
          </a:prstGeom>
          <a:solidFill>
            <a:schemeClr val="bg1"/>
          </a:solidFill>
          <a:ln w="19050" cap="flat" cmpd="sng" algn="ctr">
            <a:solidFill>
              <a:schemeClr val="accent1">
                <a:lumMod val="60000"/>
                <a:lumOff val="40000"/>
              </a:schemeClr>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eaLnBrk="0" fontAlgn="base" hangingPunct="0">
              <a:spcBef>
                <a:spcPct val="0"/>
              </a:spcBef>
              <a:spcAft>
                <a:spcPct val="0"/>
              </a:spcAft>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お客様事業所等</a:t>
            </a:r>
          </a:p>
        </p:txBody>
      </p:sp>
      <p:sp>
        <p:nvSpPr>
          <p:cNvPr id="16" name="正方形/長方形 15">
            <a:extLst>
              <a:ext uri="{FF2B5EF4-FFF2-40B4-BE49-F238E27FC236}">
                <a16:creationId xmlns:a16="http://schemas.microsoft.com/office/drawing/2014/main" id="{7D8BBFBA-87E9-45C1-AC01-3145B7902B88}"/>
              </a:ext>
            </a:extLst>
          </p:cNvPr>
          <p:cNvSpPr/>
          <p:nvPr/>
        </p:nvSpPr>
        <p:spPr bwMode="auto">
          <a:xfrm>
            <a:off x="1060428" y="4355589"/>
            <a:ext cx="1493067" cy="298627"/>
          </a:xfrm>
          <a:prstGeom prst="rect">
            <a:avLst/>
          </a:prstGeom>
          <a:solidFill>
            <a:srgbClr val="003399"/>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fontAlgn="base">
              <a:spcBef>
                <a:spcPct val="0"/>
              </a:spcBef>
              <a:spcAft>
                <a:spcPct val="0"/>
              </a:spcAft>
            </a:pPr>
            <a:r>
              <a:rPr lang="ja-JP" altLang="en-US" sz="105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参加条件</a:t>
            </a:r>
          </a:p>
        </p:txBody>
      </p:sp>
      <p:sp>
        <p:nvSpPr>
          <p:cNvPr id="17" name="正方形/長方形 16">
            <a:extLst>
              <a:ext uri="{FF2B5EF4-FFF2-40B4-BE49-F238E27FC236}">
                <a16:creationId xmlns:a16="http://schemas.microsoft.com/office/drawing/2014/main" id="{5A1447F8-EB68-4FC2-A822-03C3C3925A71}"/>
              </a:ext>
            </a:extLst>
          </p:cNvPr>
          <p:cNvSpPr/>
          <p:nvPr/>
        </p:nvSpPr>
        <p:spPr bwMode="auto">
          <a:xfrm>
            <a:off x="2634957" y="4355589"/>
            <a:ext cx="5508959" cy="298627"/>
          </a:xfrm>
          <a:prstGeom prst="rect">
            <a:avLst/>
          </a:prstGeom>
          <a:solidFill>
            <a:schemeClr val="bg1"/>
          </a:solidFill>
          <a:ln w="19050" cap="flat" cmpd="sng" algn="ctr">
            <a:solidFill>
              <a:schemeClr val="accent1">
                <a:lumMod val="60000"/>
                <a:lumOff val="40000"/>
              </a:schemeClr>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eaLnBrk="0" fontAlgn="base" hangingPunct="0">
              <a:spcBef>
                <a:spcPct val="0"/>
              </a:spcBef>
              <a:spcAft>
                <a:spcPct val="0"/>
              </a:spcAft>
            </a:pPr>
            <a:r>
              <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WinActor</a:t>
            </a:r>
            <a:r>
              <a:rPr lang="en-US" altLang="ja-JP" sz="900" baseline="30000" dirty="0">
                <a:solidFill>
                  <a:srgbClr val="000000"/>
                </a:solidFill>
                <a:latin typeface="Meiryo UI" panose="020B0604030504040204" pitchFamily="50" charset="-128"/>
                <a:ea typeface="Meiryo UI" panose="020B0604030504040204" pitchFamily="50" charset="-128"/>
              </a:rPr>
              <a:t> ®</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の動作環境を満たすノート</a:t>
            </a:r>
            <a:r>
              <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PC</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をご準備いただける方が対象です。</a:t>
            </a:r>
          </a:p>
        </p:txBody>
      </p:sp>
      <p:sp>
        <p:nvSpPr>
          <p:cNvPr id="18" name="正方形/長方形 17">
            <a:extLst>
              <a:ext uri="{FF2B5EF4-FFF2-40B4-BE49-F238E27FC236}">
                <a16:creationId xmlns:a16="http://schemas.microsoft.com/office/drawing/2014/main" id="{4101E7A4-EF93-49FC-90F9-78966B90C5C7}"/>
              </a:ext>
            </a:extLst>
          </p:cNvPr>
          <p:cNvSpPr/>
          <p:nvPr/>
        </p:nvSpPr>
        <p:spPr bwMode="auto">
          <a:xfrm>
            <a:off x="1071493" y="5089833"/>
            <a:ext cx="1493067" cy="298627"/>
          </a:xfrm>
          <a:prstGeom prst="rect">
            <a:avLst/>
          </a:prstGeom>
          <a:solidFill>
            <a:srgbClr val="003399"/>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fontAlgn="base">
              <a:spcBef>
                <a:spcPct val="0"/>
              </a:spcBef>
              <a:spcAft>
                <a:spcPct val="0"/>
              </a:spcAft>
            </a:pPr>
            <a:r>
              <a:rPr lang="ja-JP" altLang="en-US" sz="105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定員</a:t>
            </a:r>
          </a:p>
        </p:txBody>
      </p:sp>
      <p:sp>
        <p:nvSpPr>
          <p:cNvPr id="19" name="正方形/長方形 18">
            <a:extLst>
              <a:ext uri="{FF2B5EF4-FFF2-40B4-BE49-F238E27FC236}">
                <a16:creationId xmlns:a16="http://schemas.microsoft.com/office/drawing/2014/main" id="{F0F7C248-25C5-42C8-8EB4-6DA685BE4008}"/>
              </a:ext>
            </a:extLst>
          </p:cNvPr>
          <p:cNvSpPr/>
          <p:nvPr/>
        </p:nvSpPr>
        <p:spPr bwMode="auto">
          <a:xfrm>
            <a:off x="2634957" y="5089833"/>
            <a:ext cx="5508959" cy="298627"/>
          </a:xfrm>
          <a:prstGeom prst="rect">
            <a:avLst/>
          </a:prstGeom>
          <a:solidFill>
            <a:schemeClr val="bg1"/>
          </a:solidFill>
          <a:ln w="19050" cap="flat" cmpd="sng" algn="ctr">
            <a:solidFill>
              <a:schemeClr val="accent1">
                <a:lumMod val="60000"/>
                <a:lumOff val="40000"/>
              </a:schemeClr>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eaLnBrk="0" fontAlgn="base" hangingPunct="0">
              <a:spcBef>
                <a:spcPct val="0"/>
              </a:spcBef>
              <a:spcAft>
                <a:spcPct val="0"/>
              </a:spcAft>
            </a:pPr>
            <a:r>
              <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社</a:t>
            </a:r>
            <a:r>
              <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名まで</a:t>
            </a:r>
          </a:p>
        </p:txBody>
      </p:sp>
      <p:sp>
        <p:nvSpPr>
          <p:cNvPr id="20" name="正方形/長方形 19">
            <a:extLst>
              <a:ext uri="{FF2B5EF4-FFF2-40B4-BE49-F238E27FC236}">
                <a16:creationId xmlns:a16="http://schemas.microsoft.com/office/drawing/2014/main" id="{1AA72904-C8E3-4759-8BB0-48FBA3933B90}"/>
              </a:ext>
            </a:extLst>
          </p:cNvPr>
          <p:cNvSpPr/>
          <p:nvPr/>
        </p:nvSpPr>
        <p:spPr bwMode="auto">
          <a:xfrm>
            <a:off x="1071493" y="5437684"/>
            <a:ext cx="1493067" cy="406639"/>
          </a:xfrm>
          <a:prstGeom prst="rect">
            <a:avLst/>
          </a:prstGeom>
          <a:solidFill>
            <a:srgbClr val="003399"/>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fontAlgn="base">
              <a:spcBef>
                <a:spcPct val="0"/>
              </a:spcBef>
              <a:spcAft>
                <a:spcPct val="0"/>
              </a:spcAft>
            </a:pPr>
            <a:r>
              <a:rPr lang="ja-JP" altLang="en-US" sz="105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備考</a:t>
            </a:r>
          </a:p>
        </p:txBody>
      </p:sp>
      <p:sp>
        <p:nvSpPr>
          <p:cNvPr id="21" name="正方形/長方形 20">
            <a:extLst>
              <a:ext uri="{FF2B5EF4-FFF2-40B4-BE49-F238E27FC236}">
                <a16:creationId xmlns:a16="http://schemas.microsoft.com/office/drawing/2014/main" id="{D246BAD9-4AB4-4EE6-BC01-F056DC9CA939}"/>
              </a:ext>
            </a:extLst>
          </p:cNvPr>
          <p:cNvSpPr/>
          <p:nvPr/>
        </p:nvSpPr>
        <p:spPr bwMode="auto">
          <a:xfrm>
            <a:off x="2634956" y="5437684"/>
            <a:ext cx="5508959" cy="406639"/>
          </a:xfrm>
          <a:prstGeom prst="rect">
            <a:avLst/>
          </a:prstGeom>
          <a:solidFill>
            <a:schemeClr val="bg1"/>
          </a:solidFill>
          <a:ln w="19050" cap="flat" cmpd="sng" algn="ctr">
            <a:solidFill>
              <a:schemeClr val="accent1">
                <a:lumMod val="60000"/>
                <a:lumOff val="40000"/>
              </a:schemeClr>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eaLnBrk="0" fontAlgn="base" hangingPunct="0">
              <a:spcBef>
                <a:spcPct val="0"/>
              </a:spcBef>
              <a:spcAft>
                <a:spcPct val="0"/>
              </a:spcAft>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・内容は、予告なく変更する場合がございます。</a:t>
            </a:r>
          </a:p>
        </p:txBody>
      </p:sp>
      <p:sp>
        <p:nvSpPr>
          <p:cNvPr id="22" name="正方形/長方形 21">
            <a:extLst>
              <a:ext uri="{FF2B5EF4-FFF2-40B4-BE49-F238E27FC236}">
                <a16:creationId xmlns:a16="http://schemas.microsoft.com/office/drawing/2014/main" id="{F979EDB8-1D54-4428-AEC6-36673BDD345C}"/>
              </a:ext>
            </a:extLst>
          </p:cNvPr>
          <p:cNvSpPr/>
          <p:nvPr/>
        </p:nvSpPr>
        <p:spPr bwMode="auto">
          <a:xfrm>
            <a:off x="1053193" y="4705878"/>
            <a:ext cx="1493067" cy="330269"/>
          </a:xfrm>
          <a:prstGeom prst="rect">
            <a:avLst/>
          </a:prstGeom>
          <a:solidFill>
            <a:srgbClr val="003399"/>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fontAlgn="base">
              <a:spcBef>
                <a:spcPct val="0"/>
              </a:spcBef>
              <a:spcAft>
                <a:spcPct val="0"/>
              </a:spcAft>
            </a:pPr>
            <a:r>
              <a:rPr lang="ja-JP" altLang="en-US" sz="105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申込み方法</a:t>
            </a:r>
          </a:p>
        </p:txBody>
      </p:sp>
      <p:sp>
        <p:nvSpPr>
          <p:cNvPr id="23" name="正方形/長方形 22">
            <a:extLst>
              <a:ext uri="{FF2B5EF4-FFF2-40B4-BE49-F238E27FC236}">
                <a16:creationId xmlns:a16="http://schemas.microsoft.com/office/drawing/2014/main" id="{8C140FAC-44E7-487C-BC1A-084FD9CCF165}"/>
              </a:ext>
            </a:extLst>
          </p:cNvPr>
          <p:cNvSpPr/>
          <p:nvPr/>
        </p:nvSpPr>
        <p:spPr bwMode="auto">
          <a:xfrm>
            <a:off x="2635393" y="4705878"/>
            <a:ext cx="5508959" cy="330269"/>
          </a:xfrm>
          <a:prstGeom prst="rect">
            <a:avLst/>
          </a:prstGeom>
          <a:solidFill>
            <a:schemeClr val="bg1"/>
          </a:solidFill>
          <a:ln w="19050" cap="flat" cmpd="sng" algn="ctr">
            <a:solidFill>
              <a:schemeClr val="accent1">
                <a:lumMod val="60000"/>
                <a:lumOff val="40000"/>
              </a:schemeClr>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eaLnBrk="0" fontAlgn="base" hangingPunct="0">
              <a:spcBef>
                <a:spcPct val="0"/>
              </a:spcBef>
              <a:spcAft>
                <a:spcPct val="0"/>
              </a:spcAft>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弊社営業担当者へお申し出ください。</a:t>
            </a:r>
          </a:p>
        </p:txBody>
      </p:sp>
      <p:sp>
        <p:nvSpPr>
          <p:cNvPr id="24" name="角丸四角形 37">
            <a:extLst>
              <a:ext uri="{FF2B5EF4-FFF2-40B4-BE49-F238E27FC236}">
                <a16:creationId xmlns:a16="http://schemas.microsoft.com/office/drawing/2014/main" id="{1A1960E2-6F09-46B3-92CD-62A6A71DA1AC}"/>
              </a:ext>
            </a:extLst>
          </p:cNvPr>
          <p:cNvSpPr/>
          <p:nvPr/>
        </p:nvSpPr>
        <p:spPr>
          <a:xfrm>
            <a:off x="3117330" y="1369654"/>
            <a:ext cx="3040872" cy="204492"/>
          </a:xfrm>
          <a:prstGeom prst="roundRect">
            <a:avLst>
              <a:gd name="adj" fmla="val 0"/>
            </a:avLst>
          </a:prstGeom>
          <a:solidFill>
            <a:srgbClr val="003399"/>
          </a:solidFill>
          <a:ln>
            <a:solidFill>
              <a:schemeClr val="bg1">
                <a:lumMod val="75000"/>
              </a:schemeClr>
            </a:solidFill>
          </a:ln>
        </p:spPr>
        <p:txBody>
          <a:bodyPr wrap="none" rtlCol="0" anchor="ctr">
            <a:noAutofit/>
          </a:bodyPr>
          <a:lstStyle/>
          <a:p>
            <a:pPr algn="ctr" eaLnBrk="0" fontAlgn="base" hangingPunct="0">
              <a:spcBef>
                <a:spcPct val="0"/>
              </a:spcBef>
              <a:spcAft>
                <a:spcPct val="0"/>
              </a:spcAft>
            </a:pPr>
            <a:r>
              <a:rPr lang="ja-JP" altLang="en-US" sz="9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提供料金</a:t>
            </a:r>
            <a:r>
              <a:rPr lang="en-US" altLang="ja-JP" sz="9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税抜</a:t>
            </a:r>
            <a:r>
              <a:rPr lang="en-US" altLang="ja-JP" sz="9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38">
            <a:extLst>
              <a:ext uri="{FF2B5EF4-FFF2-40B4-BE49-F238E27FC236}">
                <a16:creationId xmlns:a16="http://schemas.microsoft.com/office/drawing/2014/main" id="{22A16700-F4F7-4445-8812-1ABECECB1D97}"/>
              </a:ext>
            </a:extLst>
          </p:cNvPr>
          <p:cNvSpPr/>
          <p:nvPr/>
        </p:nvSpPr>
        <p:spPr>
          <a:xfrm>
            <a:off x="985835" y="1369654"/>
            <a:ext cx="2048740" cy="204492"/>
          </a:xfrm>
          <a:prstGeom prst="roundRect">
            <a:avLst>
              <a:gd name="adj" fmla="val 0"/>
            </a:avLst>
          </a:prstGeom>
          <a:solidFill>
            <a:srgbClr val="003399"/>
          </a:solidFill>
          <a:ln>
            <a:solidFill>
              <a:schemeClr val="bg1">
                <a:lumMod val="75000"/>
              </a:schemeClr>
            </a:solidFill>
          </a:ln>
        </p:spPr>
        <p:txBody>
          <a:bodyPr wrap="none" rtlCol="0" anchor="ctr">
            <a:noAutofit/>
          </a:bodyPr>
          <a:lstStyle/>
          <a:p>
            <a:pPr algn="ctr" eaLnBrk="0" fontAlgn="base" hangingPunct="0">
              <a:spcBef>
                <a:spcPct val="0"/>
              </a:spcBef>
              <a:spcAft>
                <a:spcPct val="0"/>
              </a:spcAft>
            </a:pPr>
            <a:r>
              <a:rPr lang="ja-JP" altLang="en-US" sz="9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サービス内容</a:t>
            </a:r>
          </a:p>
        </p:txBody>
      </p:sp>
      <p:sp>
        <p:nvSpPr>
          <p:cNvPr id="26" name="角丸四角形 39">
            <a:extLst>
              <a:ext uri="{FF2B5EF4-FFF2-40B4-BE49-F238E27FC236}">
                <a16:creationId xmlns:a16="http://schemas.microsoft.com/office/drawing/2014/main" id="{69FE1596-283A-4C94-8A92-41C1F4C3C4BF}"/>
              </a:ext>
            </a:extLst>
          </p:cNvPr>
          <p:cNvSpPr/>
          <p:nvPr/>
        </p:nvSpPr>
        <p:spPr>
          <a:xfrm>
            <a:off x="6199833" y="1369654"/>
            <a:ext cx="2048740" cy="204492"/>
          </a:xfrm>
          <a:prstGeom prst="roundRect">
            <a:avLst>
              <a:gd name="adj" fmla="val 0"/>
            </a:avLst>
          </a:prstGeom>
          <a:solidFill>
            <a:srgbClr val="003399"/>
          </a:solidFill>
          <a:ln>
            <a:solidFill>
              <a:schemeClr val="bg1">
                <a:lumMod val="75000"/>
              </a:schemeClr>
            </a:solidFill>
          </a:ln>
        </p:spPr>
        <p:txBody>
          <a:bodyPr wrap="none" rtlCol="0" anchor="ctr">
            <a:noAutofit/>
          </a:bodyPr>
          <a:lstStyle/>
          <a:p>
            <a:pPr algn="ctr" eaLnBrk="0" fontAlgn="base" hangingPunct="0">
              <a:spcBef>
                <a:spcPct val="0"/>
              </a:spcBef>
              <a:spcAft>
                <a:spcPct val="0"/>
              </a:spcAft>
            </a:pPr>
            <a:r>
              <a:rPr lang="ja-JP" altLang="en-US" sz="9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備考</a:t>
            </a:r>
          </a:p>
        </p:txBody>
      </p:sp>
      <p:sp>
        <p:nvSpPr>
          <p:cNvPr id="28" name="角丸四角形 41">
            <a:extLst>
              <a:ext uri="{FF2B5EF4-FFF2-40B4-BE49-F238E27FC236}">
                <a16:creationId xmlns:a16="http://schemas.microsoft.com/office/drawing/2014/main" id="{11640908-255A-45DB-84B8-920B3D474E32}"/>
              </a:ext>
            </a:extLst>
          </p:cNvPr>
          <p:cNvSpPr/>
          <p:nvPr/>
        </p:nvSpPr>
        <p:spPr>
          <a:xfrm>
            <a:off x="985835" y="1597786"/>
            <a:ext cx="2048740" cy="545339"/>
          </a:xfrm>
          <a:prstGeom prst="roundRect">
            <a:avLst>
              <a:gd name="adj" fmla="val 0"/>
            </a:avLst>
          </a:prstGeom>
          <a:noFill/>
          <a:ln>
            <a:solidFill>
              <a:schemeClr val="bg1">
                <a:lumMod val="65000"/>
              </a:schemeClr>
            </a:solidFill>
          </a:ln>
        </p:spPr>
        <p:txBody>
          <a:bodyPr wrap="square" rtlCol="0" anchor="ctr">
            <a:noAutofit/>
          </a:bodyPr>
          <a:lstStyle/>
          <a:p>
            <a:pPr eaLnBrk="0" fontAlgn="base" hangingPunct="0">
              <a:spcBef>
                <a:spcPct val="0"/>
              </a:spcBef>
              <a:spcAft>
                <a:spcPct val="0"/>
              </a:spcAft>
            </a:pPr>
            <a:r>
              <a:rPr lang="ja-JP" altLang="en-US" sz="825" dirty="0">
                <a:solidFill>
                  <a:srgbClr val="000000"/>
                </a:solidFill>
                <a:latin typeface="Meiryo UI" panose="020B0604030504040204" pitchFamily="50" charset="-128"/>
                <a:ea typeface="Meiryo UI" panose="020B0604030504040204" pitchFamily="50" charset="-128"/>
                <a:cs typeface="メイリオ"/>
              </a:rPr>
              <a:t>シナリオ作成の基礎をチュートリアルを活用しながらご体験いただきます。</a:t>
            </a:r>
          </a:p>
        </p:txBody>
      </p:sp>
      <p:sp>
        <p:nvSpPr>
          <p:cNvPr id="29" name="角丸四角形 42">
            <a:extLst>
              <a:ext uri="{FF2B5EF4-FFF2-40B4-BE49-F238E27FC236}">
                <a16:creationId xmlns:a16="http://schemas.microsoft.com/office/drawing/2014/main" id="{4EB381F9-B7A8-4C58-8035-E94E80482987}"/>
              </a:ext>
            </a:extLst>
          </p:cNvPr>
          <p:cNvSpPr/>
          <p:nvPr/>
        </p:nvSpPr>
        <p:spPr>
          <a:xfrm>
            <a:off x="6199833" y="1597786"/>
            <a:ext cx="2048740" cy="545339"/>
          </a:xfrm>
          <a:prstGeom prst="roundRect">
            <a:avLst>
              <a:gd name="adj" fmla="val 0"/>
            </a:avLst>
          </a:prstGeom>
          <a:noFill/>
          <a:ln>
            <a:solidFill>
              <a:schemeClr val="bg1">
                <a:lumMod val="65000"/>
              </a:schemeClr>
            </a:solidFill>
          </a:ln>
        </p:spPr>
        <p:txBody>
          <a:bodyPr wrap="none" rtlCol="0" anchor="ctr">
            <a:noAutofit/>
          </a:bodyPr>
          <a:lstStyle/>
          <a:p>
            <a:pPr eaLnBrk="0" fontAlgn="base" hangingPunct="0">
              <a:spcBef>
                <a:spcPct val="0"/>
              </a:spcBef>
              <a:spcAft>
                <a:spcPct val="0"/>
              </a:spcAft>
            </a:pPr>
            <a:r>
              <a:rPr lang="ja-JP" altLang="en-US" sz="825"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・セミナーに必要な</a:t>
            </a:r>
            <a:r>
              <a:rPr lang="en-US" altLang="ja-JP" sz="825"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PC</a:t>
            </a:r>
            <a:r>
              <a:rPr lang="ja-JP" altLang="en-US" sz="825"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をご持</a:t>
            </a:r>
            <a:r>
              <a:rPr lang="ja-JP" altLang="en-US" sz="825"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参いただく</a:t>
            </a:r>
            <a:endParaRPr lang="en-US" altLang="ja-JP" sz="825"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spcBef>
                <a:spcPct val="0"/>
              </a:spcBef>
              <a:spcAft>
                <a:spcPct val="0"/>
              </a:spcAft>
            </a:pPr>
            <a:r>
              <a:rPr lang="ja-JP" altLang="en-US" sz="825"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必要がございます。</a:t>
            </a:r>
            <a:endParaRPr lang="en-US" altLang="ja-JP" sz="825"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spcBef>
                <a:spcPct val="0"/>
              </a:spcBef>
              <a:spcAft>
                <a:spcPct val="0"/>
              </a:spcAft>
            </a:pPr>
            <a:r>
              <a:rPr lang="ja-JP" altLang="en-US" sz="825"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・月１回の開催</a:t>
            </a:r>
          </a:p>
        </p:txBody>
      </p:sp>
      <p:sp>
        <p:nvSpPr>
          <p:cNvPr id="30" name="角丸四角形 44">
            <a:extLst>
              <a:ext uri="{FF2B5EF4-FFF2-40B4-BE49-F238E27FC236}">
                <a16:creationId xmlns:a16="http://schemas.microsoft.com/office/drawing/2014/main" id="{9DABD648-A762-4939-82A9-A9E0DF15DBD8}"/>
              </a:ext>
            </a:extLst>
          </p:cNvPr>
          <p:cNvSpPr/>
          <p:nvPr/>
        </p:nvSpPr>
        <p:spPr>
          <a:xfrm>
            <a:off x="3117331" y="1597788"/>
            <a:ext cx="3040871" cy="545338"/>
          </a:xfrm>
          <a:prstGeom prst="roundRect">
            <a:avLst>
              <a:gd name="adj" fmla="val 0"/>
            </a:avLst>
          </a:prstGeom>
          <a:noFill/>
          <a:ln>
            <a:solidFill>
              <a:schemeClr val="bg1">
                <a:lumMod val="65000"/>
              </a:schemeClr>
            </a:solidFill>
          </a:ln>
        </p:spPr>
        <p:txBody>
          <a:bodyPr wrap="none" rtlCol="0" anchor="ctr">
            <a:noAutofit/>
          </a:bodyPr>
          <a:lstStyle/>
          <a:p>
            <a:pPr algn="ctr" eaLnBrk="0" fontAlgn="base" hangingPunct="0">
              <a:spcBef>
                <a:spcPct val="0"/>
              </a:spcBef>
              <a:spcAft>
                <a:spcPct val="0"/>
              </a:spcAft>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無料</a:t>
            </a:r>
            <a:endPar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a:extLst>
              <a:ext uri="{FF2B5EF4-FFF2-40B4-BE49-F238E27FC236}">
                <a16:creationId xmlns:a16="http://schemas.microsoft.com/office/drawing/2014/main" id="{2C7C2FB7-474A-49BF-A6A3-4EBA24AACED9}"/>
              </a:ext>
            </a:extLst>
          </p:cNvPr>
          <p:cNvSpPr txBox="1"/>
          <p:nvPr/>
        </p:nvSpPr>
        <p:spPr>
          <a:xfrm>
            <a:off x="1044628" y="5857215"/>
            <a:ext cx="2616377" cy="184666"/>
          </a:xfrm>
          <a:prstGeom prst="rect">
            <a:avLst/>
          </a:prstGeom>
          <a:noFill/>
        </p:spPr>
        <p:txBody>
          <a:bodyPr wrap="square" rtlCol="0">
            <a:spAutoFit/>
          </a:bodyPr>
          <a:lstStyle/>
          <a:p>
            <a:pPr algn="r" eaLnBrk="0" fontAlgn="base" hangingPunct="0">
              <a:spcBef>
                <a:spcPct val="0"/>
              </a:spcBef>
              <a:spcAft>
                <a:spcPct val="0"/>
              </a:spcAft>
            </a:pPr>
            <a:r>
              <a:rPr lang="en-US" altLang="ja-JP" sz="600" dirty="0">
                <a:solidFill>
                  <a:srgbClr val="000000"/>
                </a:solidFill>
                <a:latin typeface="メイリオ" panose="020B0604030504040204" pitchFamily="50" charset="-128"/>
                <a:ea typeface="メイリオ" panose="020B0604030504040204" pitchFamily="50" charset="-128"/>
              </a:rPr>
              <a:t>※WinActor</a:t>
            </a:r>
            <a:r>
              <a:rPr lang="en-US" altLang="ja-JP" sz="600" baseline="30000" dirty="0">
                <a:solidFill>
                  <a:srgbClr val="000000"/>
                </a:solidFill>
                <a:latin typeface="メイリオ" panose="020B0604030504040204" pitchFamily="50" charset="-128"/>
                <a:ea typeface="メイリオ" panose="020B0604030504040204" pitchFamily="50" charset="-128"/>
              </a:rPr>
              <a:t>®</a:t>
            </a:r>
            <a:r>
              <a:rPr lang="en-US" altLang="ja-JP" sz="600" dirty="0">
                <a:solidFill>
                  <a:srgbClr val="000000"/>
                </a:solidFill>
                <a:latin typeface="メイリオ" panose="020B0604030504040204" pitchFamily="50" charset="-128"/>
                <a:ea typeface="メイリオ" panose="020B0604030504040204" pitchFamily="50" charset="-128"/>
              </a:rPr>
              <a:t> </a:t>
            </a:r>
            <a:r>
              <a:rPr lang="ja-JP" altLang="en-US" sz="600" dirty="0">
                <a:solidFill>
                  <a:srgbClr val="000000"/>
                </a:solidFill>
                <a:latin typeface="メイリオ" panose="020B0604030504040204" pitchFamily="50" charset="-128"/>
                <a:ea typeface="メイリオ" panose="020B0604030504040204" pitchFamily="50" charset="-128"/>
              </a:rPr>
              <a:t>は</a:t>
            </a:r>
            <a:r>
              <a:rPr lang="en-US" altLang="ja-JP" sz="600" dirty="0">
                <a:solidFill>
                  <a:srgbClr val="000000"/>
                </a:solidFill>
                <a:latin typeface="メイリオ" panose="020B0604030504040204" pitchFamily="50" charset="-128"/>
                <a:ea typeface="メイリオ" panose="020B0604030504040204" pitchFamily="50" charset="-128"/>
              </a:rPr>
              <a:t>NTT</a:t>
            </a:r>
            <a:r>
              <a:rPr lang="ja-JP" altLang="en-US" sz="600" dirty="0">
                <a:solidFill>
                  <a:srgbClr val="000000"/>
                </a:solidFill>
                <a:latin typeface="メイリオ" panose="020B0604030504040204" pitchFamily="50" charset="-128"/>
                <a:ea typeface="メイリオ" panose="020B0604030504040204" pitchFamily="50" charset="-128"/>
              </a:rPr>
              <a:t>アドバンステクノロジ株式会社の登録商標です。</a:t>
            </a:r>
            <a:endParaRPr lang="en-US" altLang="ja-JP" sz="300" dirty="0">
              <a:solidFill>
                <a:srgbClr val="000000"/>
              </a:solidFill>
              <a:latin typeface="メイリオ" panose="020B0604030504040204" pitchFamily="50" charset="-128"/>
              <a:ea typeface="メイリオ" panose="020B0604030504040204" pitchFamily="50" charset="-128"/>
            </a:endParaRPr>
          </a:p>
        </p:txBody>
      </p:sp>
      <p:grpSp>
        <p:nvGrpSpPr>
          <p:cNvPr id="32" name="グループ化 31">
            <a:extLst>
              <a:ext uri="{FF2B5EF4-FFF2-40B4-BE49-F238E27FC236}">
                <a16:creationId xmlns:a16="http://schemas.microsoft.com/office/drawing/2014/main" id="{C948DB05-9680-4574-9731-17113109E361}"/>
              </a:ext>
            </a:extLst>
          </p:cNvPr>
          <p:cNvGrpSpPr/>
          <p:nvPr/>
        </p:nvGrpSpPr>
        <p:grpSpPr>
          <a:xfrm>
            <a:off x="256289" y="134097"/>
            <a:ext cx="526256" cy="422278"/>
            <a:chOff x="0" y="3602703"/>
            <a:chExt cx="701675" cy="563037"/>
          </a:xfrm>
        </p:grpSpPr>
        <p:sp>
          <p:nvSpPr>
            <p:cNvPr id="33" name="円/楕円 49">
              <a:extLst>
                <a:ext uri="{FF2B5EF4-FFF2-40B4-BE49-F238E27FC236}">
                  <a16:creationId xmlns:a16="http://schemas.microsoft.com/office/drawing/2014/main" id="{7C683E3A-2B07-45C4-BEEF-4DEE60A6A3B2}"/>
                </a:ext>
              </a:extLst>
            </p:cNvPr>
            <p:cNvSpPr/>
            <p:nvPr/>
          </p:nvSpPr>
          <p:spPr>
            <a:xfrm>
              <a:off x="0" y="3602703"/>
              <a:ext cx="701675" cy="563037"/>
            </a:xfrm>
            <a:prstGeom prst="ellipse">
              <a:avLst/>
            </a:prstGeom>
            <a:solidFill>
              <a:schemeClr val="accent5">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000000">
                    <a:lumMod val="75000"/>
                  </a:srgbClr>
                </a:solidFill>
                <a:latin typeface="MS UI Gothic"/>
                <a:ea typeface="MS UI Gothic"/>
              </a:endParaRPr>
            </a:p>
          </p:txBody>
        </p:sp>
        <p:pic>
          <p:nvPicPr>
            <p:cNvPr id="34" name="Picture 10" descr="ãã½ã³ã³ãä½¿ãç·æ§ã®ã¤ã©ã¹ã">
              <a:extLst>
                <a:ext uri="{FF2B5EF4-FFF2-40B4-BE49-F238E27FC236}">
                  <a16:creationId xmlns:a16="http://schemas.microsoft.com/office/drawing/2014/main" id="{1F78B298-BB3C-450F-885E-EE1753A0C76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0" y="3637937"/>
              <a:ext cx="575900" cy="503261"/>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スライド番号プレースホルダー 2">
            <a:extLst>
              <a:ext uri="{FF2B5EF4-FFF2-40B4-BE49-F238E27FC236}">
                <a16:creationId xmlns:a16="http://schemas.microsoft.com/office/drawing/2014/main" id="{CD77446A-36C3-DA35-E7FA-B08F42653DBC}"/>
              </a:ext>
            </a:extLst>
          </p:cNvPr>
          <p:cNvSpPr>
            <a:spLocks noGrp="1"/>
          </p:cNvSpPr>
          <p:nvPr>
            <p:ph type="sldNum" sz="quarter" idx="12"/>
          </p:nvPr>
        </p:nvSpPr>
        <p:spPr/>
        <p:txBody>
          <a:bodyPr/>
          <a:lstStyle/>
          <a:p>
            <a:pPr defTabSz="422041"/>
            <a:fld id="{033B2F91-296A-3649-8916-2D881D18562C}" type="slidenum">
              <a:rPr lang="ja-JP" altLang="en-US" smtClean="0">
                <a:solidFill>
                  <a:prstClr val="black"/>
                </a:solidFill>
              </a:rPr>
              <a:pPr defTabSz="422041"/>
              <a:t>3</a:t>
            </a:fld>
            <a:endParaRPr lang="ja-JP" altLang="en-US" dirty="0">
              <a:solidFill>
                <a:prstClr val="black"/>
              </a:solidFill>
            </a:endParaRPr>
          </a:p>
        </p:txBody>
      </p:sp>
    </p:spTree>
    <p:extLst>
      <p:ext uri="{BB962C8B-B14F-4D97-AF65-F5344CB8AC3E}">
        <p14:creationId xmlns:p14="http://schemas.microsoft.com/office/powerpoint/2010/main" val="1669223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2DF510-BED5-4541-8BAF-39B96C0A3FE9}"/>
              </a:ext>
            </a:extLst>
          </p:cNvPr>
          <p:cNvSpPr>
            <a:spLocks noGrp="1"/>
          </p:cNvSpPr>
          <p:nvPr>
            <p:ph type="title" idx="4294967295"/>
          </p:nvPr>
        </p:nvSpPr>
        <p:spPr>
          <a:xfrm>
            <a:off x="0" y="108339"/>
            <a:ext cx="8229600" cy="417513"/>
          </a:xfrm>
        </p:spPr>
        <p:txBody>
          <a:bodyPr/>
          <a:lstStyle/>
          <a:p>
            <a:r>
              <a:rPr lang="en-US" altLang="ja-JP" dirty="0"/>
              <a:t>	</a:t>
            </a:r>
            <a:r>
              <a:rPr lang="ja-JP" altLang="en-US" sz="1800" b="1" dirty="0">
                <a:latin typeface="Meiryo UI" panose="020B0604030504040204" pitchFamily="50" charset="-128"/>
                <a:ea typeface="Meiryo UI" panose="020B0604030504040204" pitchFamily="50" charset="-128"/>
              </a:rPr>
              <a:t>シナリオ作成勉強会</a:t>
            </a:r>
          </a:p>
        </p:txBody>
      </p:sp>
      <p:sp>
        <p:nvSpPr>
          <p:cNvPr id="5" name="円/楕円 21">
            <a:extLst>
              <a:ext uri="{FF2B5EF4-FFF2-40B4-BE49-F238E27FC236}">
                <a16:creationId xmlns:a16="http://schemas.microsoft.com/office/drawing/2014/main" id="{E81F84EE-FEE1-4D18-B7D9-9C5A6C7BFABC}"/>
              </a:ext>
            </a:extLst>
          </p:cNvPr>
          <p:cNvSpPr/>
          <p:nvPr/>
        </p:nvSpPr>
        <p:spPr>
          <a:xfrm>
            <a:off x="310077" y="108339"/>
            <a:ext cx="526256" cy="422278"/>
          </a:xfrm>
          <a:prstGeom prst="ellipse">
            <a:avLst/>
          </a:prstGeom>
          <a:solidFill>
            <a:schemeClr val="accent3">
              <a:lumMod val="60000"/>
              <a:lumOff val="40000"/>
            </a:schemeClr>
          </a:solidFill>
          <a:ln>
            <a:solidFill>
              <a:schemeClr val="accent3">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latin typeface="MS UI Gothic"/>
              <a:ea typeface="MS UI Gothic"/>
            </a:endParaRPr>
          </a:p>
        </p:txBody>
      </p:sp>
      <p:grpSp>
        <p:nvGrpSpPr>
          <p:cNvPr id="6" name="グループ化 5">
            <a:extLst>
              <a:ext uri="{FF2B5EF4-FFF2-40B4-BE49-F238E27FC236}">
                <a16:creationId xmlns:a16="http://schemas.microsoft.com/office/drawing/2014/main" id="{52586CDA-87F1-48B2-92DB-2229E0C5BF6E}"/>
              </a:ext>
            </a:extLst>
          </p:cNvPr>
          <p:cNvGrpSpPr/>
          <p:nvPr/>
        </p:nvGrpSpPr>
        <p:grpSpPr>
          <a:xfrm>
            <a:off x="363683" y="124710"/>
            <a:ext cx="419043" cy="351734"/>
            <a:chOff x="3057624" y="3056105"/>
            <a:chExt cx="550443" cy="550443"/>
          </a:xfrm>
        </p:grpSpPr>
        <p:pic>
          <p:nvPicPr>
            <p:cNvPr id="7" name="Picture 2" descr="\\10.56.144.50\bpo事業部\部内共有\01_庶務\01_OA関連\99_その他\ビジネスイラスト素材集\オフィス\オフィス風景\会議・研修・ミーティング\講座_03.png">
              <a:extLst>
                <a:ext uri="{FF2B5EF4-FFF2-40B4-BE49-F238E27FC236}">
                  <a16:creationId xmlns:a16="http://schemas.microsoft.com/office/drawing/2014/main" id="{2BB05B8C-95AC-4E24-9CE2-365190A44D9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57624" y="3056105"/>
              <a:ext cx="550443" cy="5504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9" descr="\\10.56.144.50\bpo事業部\部内共有\20_商材\01_WinActor\00_チラシ・提案書等\③WinActor ロゴ素材\winactorロゴ_背景なし.png">
              <a:extLst>
                <a:ext uri="{FF2B5EF4-FFF2-40B4-BE49-F238E27FC236}">
                  <a16:creationId xmlns:a16="http://schemas.microsoft.com/office/drawing/2014/main" id="{2EF0E5C2-4291-4ACC-9844-4B134B90102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27641" y="3122870"/>
              <a:ext cx="161717" cy="161717"/>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角丸四角形 28">
            <a:extLst>
              <a:ext uri="{FF2B5EF4-FFF2-40B4-BE49-F238E27FC236}">
                <a16:creationId xmlns:a16="http://schemas.microsoft.com/office/drawing/2014/main" id="{FBE737AB-7244-4BCB-81B3-E89261C19E10}"/>
              </a:ext>
            </a:extLst>
          </p:cNvPr>
          <p:cNvSpPr/>
          <p:nvPr/>
        </p:nvSpPr>
        <p:spPr>
          <a:xfrm>
            <a:off x="3117330" y="1379369"/>
            <a:ext cx="3040872" cy="204492"/>
          </a:xfrm>
          <a:prstGeom prst="roundRect">
            <a:avLst>
              <a:gd name="adj" fmla="val 0"/>
            </a:avLst>
          </a:prstGeom>
          <a:solidFill>
            <a:srgbClr val="003399"/>
          </a:solidFill>
          <a:ln>
            <a:solidFill>
              <a:schemeClr val="bg1">
                <a:lumMod val="75000"/>
              </a:schemeClr>
            </a:solidFill>
          </a:ln>
        </p:spPr>
        <p:txBody>
          <a:bodyPr wrap="none" rtlCol="0" anchor="ctr">
            <a:noAutofit/>
          </a:bodyPr>
          <a:lstStyle/>
          <a:p>
            <a:pPr algn="ctr" eaLnBrk="0" fontAlgn="base" hangingPunct="0">
              <a:spcBef>
                <a:spcPct val="0"/>
              </a:spcBef>
              <a:spcAft>
                <a:spcPct val="0"/>
              </a:spcAft>
            </a:pPr>
            <a:r>
              <a:rPr lang="ja-JP" altLang="en-US" sz="9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提供料金</a:t>
            </a:r>
            <a:r>
              <a:rPr lang="en-US" altLang="ja-JP" sz="9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税抜</a:t>
            </a:r>
            <a:r>
              <a:rPr lang="en-US" altLang="ja-JP" sz="9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29">
            <a:extLst>
              <a:ext uri="{FF2B5EF4-FFF2-40B4-BE49-F238E27FC236}">
                <a16:creationId xmlns:a16="http://schemas.microsoft.com/office/drawing/2014/main" id="{4E28060F-B6A3-40F1-A11F-85FC69C121FF}"/>
              </a:ext>
            </a:extLst>
          </p:cNvPr>
          <p:cNvSpPr/>
          <p:nvPr/>
        </p:nvSpPr>
        <p:spPr>
          <a:xfrm>
            <a:off x="985835" y="1379369"/>
            <a:ext cx="2048740" cy="204492"/>
          </a:xfrm>
          <a:prstGeom prst="roundRect">
            <a:avLst>
              <a:gd name="adj" fmla="val 0"/>
            </a:avLst>
          </a:prstGeom>
          <a:solidFill>
            <a:srgbClr val="003399"/>
          </a:solidFill>
          <a:ln>
            <a:solidFill>
              <a:schemeClr val="bg1">
                <a:lumMod val="75000"/>
              </a:schemeClr>
            </a:solidFill>
          </a:ln>
        </p:spPr>
        <p:txBody>
          <a:bodyPr wrap="none" rtlCol="0" anchor="ctr">
            <a:noAutofit/>
          </a:bodyPr>
          <a:lstStyle/>
          <a:p>
            <a:pPr algn="ctr" eaLnBrk="0" fontAlgn="base" hangingPunct="0">
              <a:spcBef>
                <a:spcPct val="0"/>
              </a:spcBef>
              <a:spcAft>
                <a:spcPct val="0"/>
              </a:spcAft>
            </a:pPr>
            <a:r>
              <a:rPr lang="ja-JP" altLang="en-US" sz="9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サービス内容</a:t>
            </a:r>
          </a:p>
        </p:txBody>
      </p:sp>
      <p:sp>
        <p:nvSpPr>
          <p:cNvPr id="11" name="角丸四角形 30">
            <a:extLst>
              <a:ext uri="{FF2B5EF4-FFF2-40B4-BE49-F238E27FC236}">
                <a16:creationId xmlns:a16="http://schemas.microsoft.com/office/drawing/2014/main" id="{71B4CFE8-E6B8-4900-8DF4-63B026213737}"/>
              </a:ext>
            </a:extLst>
          </p:cNvPr>
          <p:cNvSpPr/>
          <p:nvPr/>
        </p:nvSpPr>
        <p:spPr>
          <a:xfrm>
            <a:off x="947123" y="1610757"/>
            <a:ext cx="2087452" cy="780019"/>
          </a:xfrm>
          <a:prstGeom prst="roundRect">
            <a:avLst>
              <a:gd name="adj" fmla="val 0"/>
            </a:avLst>
          </a:prstGeom>
          <a:noFill/>
          <a:ln>
            <a:solidFill>
              <a:schemeClr val="bg1">
                <a:lumMod val="65000"/>
              </a:schemeClr>
            </a:solidFill>
          </a:ln>
        </p:spPr>
        <p:txBody>
          <a:bodyPr wrap="square" rtlCol="0" anchor="ctr">
            <a:noAutofit/>
          </a:bodyPr>
          <a:lstStyle/>
          <a:p>
            <a:pPr eaLnBrk="0" fontAlgn="base" hangingPunct="0">
              <a:spcBef>
                <a:spcPct val="0"/>
              </a:spcBef>
              <a:spcAft>
                <a:spcPct val="0"/>
              </a:spcAft>
            </a:pPr>
            <a:r>
              <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WinActor</a:t>
            </a:r>
            <a:r>
              <a:rPr lang="en-US" altLang="ja-JP" sz="900" baseline="30000" dirty="0">
                <a:solidFill>
                  <a:srgbClr val="000000"/>
                </a:solidFill>
                <a:latin typeface="Meiryo UI" panose="020B0604030504040204" pitchFamily="50" charset="-128"/>
                <a:ea typeface="Meiryo UI" panose="020B0604030504040204" pitchFamily="50" charset="-128"/>
              </a:rPr>
              <a:t> ®</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基本操作から応用操作まで習得いただくとともに、お客様</a:t>
            </a:r>
            <a:r>
              <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PC</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環境にてご利用業務を自動化する簡易シナリオを作成いただくまでをカリキュラムとしております。</a:t>
            </a:r>
          </a:p>
        </p:txBody>
      </p:sp>
      <p:sp>
        <p:nvSpPr>
          <p:cNvPr id="12" name="角丸四角形 32">
            <a:extLst>
              <a:ext uri="{FF2B5EF4-FFF2-40B4-BE49-F238E27FC236}">
                <a16:creationId xmlns:a16="http://schemas.microsoft.com/office/drawing/2014/main" id="{0BC05DAF-B893-42DE-A90C-BC93CD157495}"/>
              </a:ext>
            </a:extLst>
          </p:cNvPr>
          <p:cNvSpPr/>
          <p:nvPr/>
        </p:nvSpPr>
        <p:spPr>
          <a:xfrm>
            <a:off x="6199833" y="1379369"/>
            <a:ext cx="1944518" cy="204492"/>
          </a:xfrm>
          <a:prstGeom prst="roundRect">
            <a:avLst>
              <a:gd name="adj" fmla="val 0"/>
            </a:avLst>
          </a:prstGeom>
          <a:solidFill>
            <a:srgbClr val="003399"/>
          </a:solidFill>
          <a:ln>
            <a:solidFill>
              <a:schemeClr val="bg1">
                <a:lumMod val="75000"/>
              </a:schemeClr>
            </a:solidFill>
          </a:ln>
        </p:spPr>
        <p:txBody>
          <a:bodyPr wrap="none" rtlCol="0" anchor="ctr">
            <a:noAutofit/>
          </a:bodyPr>
          <a:lstStyle/>
          <a:p>
            <a:pPr algn="ctr" eaLnBrk="0" fontAlgn="base" hangingPunct="0">
              <a:spcBef>
                <a:spcPct val="0"/>
              </a:spcBef>
              <a:spcAft>
                <a:spcPct val="0"/>
              </a:spcAft>
            </a:pPr>
            <a:r>
              <a:rPr lang="ja-JP" altLang="en-US" sz="9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備考</a:t>
            </a:r>
          </a:p>
        </p:txBody>
      </p:sp>
      <p:sp>
        <p:nvSpPr>
          <p:cNvPr id="13" name="角丸四角形 33">
            <a:extLst>
              <a:ext uri="{FF2B5EF4-FFF2-40B4-BE49-F238E27FC236}">
                <a16:creationId xmlns:a16="http://schemas.microsoft.com/office/drawing/2014/main" id="{543FF1E7-625C-49E6-AFB6-8850571D2446}"/>
              </a:ext>
            </a:extLst>
          </p:cNvPr>
          <p:cNvSpPr/>
          <p:nvPr/>
        </p:nvSpPr>
        <p:spPr>
          <a:xfrm>
            <a:off x="6199833" y="1610757"/>
            <a:ext cx="1944518" cy="780019"/>
          </a:xfrm>
          <a:prstGeom prst="roundRect">
            <a:avLst>
              <a:gd name="adj" fmla="val 0"/>
            </a:avLst>
          </a:prstGeom>
          <a:noFill/>
          <a:ln>
            <a:solidFill>
              <a:schemeClr val="bg1">
                <a:lumMod val="65000"/>
              </a:schemeClr>
            </a:solidFill>
          </a:ln>
        </p:spPr>
        <p:txBody>
          <a:bodyPr wrap="none" rtlCol="0" anchor="ctr">
            <a:noAutofit/>
          </a:bodyPr>
          <a:lstStyle/>
          <a:p>
            <a:pPr eaLnBrk="0" fontAlgn="base" hangingPunct="0">
              <a:spcBef>
                <a:spcPct val="0"/>
              </a:spcBef>
              <a:spcAft>
                <a:spcPct val="0"/>
              </a:spcAft>
            </a:pPr>
            <a:r>
              <a:rPr lang="ja-JP" altLang="en-US" sz="825"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25"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25"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拠点、平日</a:t>
            </a:r>
            <a:r>
              <a:rPr lang="en-US" altLang="ja-JP" sz="825"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825"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時～</a:t>
            </a:r>
            <a:r>
              <a:rPr lang="en-US" altLang="ja-JP" sz="825"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825"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時まで　</a:t>
            </a:r>
            <a:endParaRPr lang="en-US" altLang="ja-JP" sz="825"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spcBef>
                <a:spcPct val="0"/>
              </a:spcBef>
              <a:spcAft>
                <a:spcPct val="0"/>
              </a:spcAft>
            </a:pPr>
            <a:r>
              <a:rPr lang="ja-JP" altLang="en-US" sz="825"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（休憩時間</a:t>
            </a:r>
            <a:r>
              <a:rPr lang="en-US" altLang="ja-JP" sz="825"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25"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時間）</a:t>
            </a:r>
            <a:endParaRPr lang="en-US" altLang="ja-JP" sz="825"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spcBef>
                <a:spcPct val="0"/>
              </a:spcBef>
              <a:spcAft>
                <a:spcPct val="0"/>
              </a:spcAft>
            </a:pPr>
            <a:r>
              <a:rPr lang="ja-JP" altLang="en-US" sz="825"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・研修に必要な</a:t>
            </a:r>
            <a:r>
              <a:rPr lang="en-US" altLang="ja-JP" sz="825"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PC</a:t>
            </a:r>
            <a:r>
              <a:rPr lang="ja-JP" altLang="en-US" sz="825"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25"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研修会場は</a:t>
            </a:r>
            <a:endParaRPr lang="en-US" altLang="ja-JP" sz="825"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spcBef>
                <a:spcPct val="0"/>
              </a:spcBef>
              <a:spcAft>
                <a:spcPct val="0"/>
              </a:spcAft>
            </a:pPr>
            <a:r>
              <a:rPr lang="ja-JP" altLang="en-US" sz="825"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お客様にご準備いただきます。</a:t>
            </a:r>
            <a:endParaRPr lang="en-US" altLang="ja-JP" sz="825"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spcBef>
                <a:spcPct val="0"/>
              </a:spcBef>
              <a:spcAft>
                <a:spcPct val="0"/>
              </a:spcAft>
            </a:pPr>
            <a:r>
              <a:rPr lang="ja-JP" altLang="en-US" sz="825"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・交通費、宿泊費は別途実費請求</a:t>
            </a:r>
            <a:br>
              <a:rPr lang="en-US" altLang="ja-JP" sz="825"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br>
            <a:r>
              <a:rPr lang="ja-JP" altLang="en-US" sz="825"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いたします。</a:t>
            </a:r>
            <a:endParaRPr lang="en-US" altLang="ja-JP" sz="825"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4" name="グループ化 13">
            <a:extLst>
              <a:ext uri="{FF2B5EF4-FFF2-40B4-BE49-F238E27FC236}">
                <a16:creationId xmlns:a16="http://schemas.microsoft.com/office/drawing/2014/main" id="{31D613B7-7E71-488E-AC3A-B879EFF9C193}"/>
              </a:ext>
            </a:extLst>
          </p:cNvPr>
          <p:cNvGrpSpPr/>
          <p:nvPr/>
        </p:nvGrpSpPr>
        <p:grpSpPr>
          <a:xfrm>
            <a:off x="3117331" y="1610757"/>
            <a:ext cx="3052477" cy="780019"/>
            <a:chOff x="3013440" y="1282259"/>
            <a:chExt cx="4069969" cy="807737"/>
          </a:xfrm>
        </p:grpSpPr>
        <p:sp>
          <p:nvSpPr>
            <p:cNvPr id="15" name="角丸四角形 31">
              <a:extLst>
                <a:ext uri="{FF2B5EF4-FFF2-40B4-BE49-F238E27FC236}">
                  <a16:creationId xmlns:a16="http://schemas.microsoft.com/office/drawing/2014/main" id="{8764C413-A328-4A1A-A1B7-C865288FEF92}"/>
                </a:ext>
              </a:extLst>
            </p:cNvPr>
            <p:cNvSpPr/>
            <p:nvPr/>
          </p:nvSpPr>
          <p:spPr>
            <a:xfrm>
              <a:off x="4475245" y="1282259"/>
              <a:ext cx="2592690" cy="372101"/>
            </a:xfrm>
            <a:prstGeom prst="roundRect">
              <a:avLst>
                <a:gd name="adj" fmla="val 0"/>
              </a:avLst>
            </a:prstGeom>
            <a:noFill/>
            <a:ln>
              <a:solidFill>
                <a:schemeClr val="bg1">
                  <a:lumMod val="65000"/>
                </a:schemeClr>
              </a:solidFill>
            </a:ln>
          </p:spPr>
          <p:txBody>
            <a:bodyPr wrap="none" rtlCol="0" anchor="ctr">
              <a:noAutofit/>
            </a:bodyPr>
            <a:lstStyle/>
            <a:p>
              <a:pPr algn="ctr" eaLnBrk="0" fontAlgn="base" hangingPunct="0">
                <a:spcBef>
                  <a:spcPct val="0"/>
                </a:spcBef>
                <a:spcAft>
                  <a:spcPct val="0"/>
                </a:spcAft>
              </a:pPr>
              <a:r>
                <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300,000</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円</a:t>
              </a:r>
              <a:endPar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eaLnBrk="0" fontAlgn="base" hangingPunct="0">
                <a:spcBef>
                  <a:spcPct val="0"/>
                </a:spcBef>
                <a:spcAft>
                  <a:spcPct val="0"/>
                </a:spcAft>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（ライセンスセット</a:t>
              </a:r>
              <a:r>
                <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200,000</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円）</a:t>
              </a:r>
            </a:p>
          </p:txBody>
        </p:sp>
        <p:sp>
          <p:nvSpPr>
            <p:cNvPr id="16" name="角丸四角形 34">
              <a:extLst>
                <a:ext uri="{FF2B5EF4-FFF2-40B4-BE49-F238E27FC236}">
                  <a16:creationId xmlns:a16="http://schemas.microsoft.com/office/drawing/2014/main" id="{CC33109F-DF0A-4451-816B-AA772DA138AE}"/>
                </a:ext>
              </a:extLst>
            </p:cNvPr>
            <p:cNvSpPr/>
            <p:nvPr/>
          </p:nvSpPr>
          <p:spPr>
            <a:xfrm>
              <a:off x="3013440" y="1282259"/>
              <a:ext cx="1334216" cy="372101"/>
            </a:xfrm>
            <a:prstGeom prst="roundRect">
              <a:avLst>
                <a:gd name="adj" fmla="val 0"/>
              </a:avLst>
            </a:prstGeom>
            <a:noFill/>
            <a:ln>
              <a:solidFill>
                <a:schemeClr val="bg1">
                  <a:lumMod val="65000"/>
                </a:schemeClr>
              </a:solidFill>
            </a:ln>
          </p:spPr>
          <p:txBody>
            <a:bodyPr wrap="none" rtlCol="0" anchor="ctr">
              <a:noAutofit/>
            </a:bodyPr>
            <a:lstStyle/>
            <a:p>
              <a:pPr algn="ctr" eaLnBrk="0" fontAlgn="base" hangingPunct="0">
                <a:spcBef>
                  <a:spcPct val="0"/>
                </a:spcBef>
                <a:spcAft>
                  <a:spcPct val="0"/>
                </a:spcAft>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１～</a:t>
              </a:r>
              <a:r>
                <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名</a:t>
              </a:r>
            </a:p>
          </p:txBody>
        </p:sp>
        <p:sp>
          <p:nvSpPr>
            <p:cNvPr id="17" name="角丸四角形 35">
              <a:extLst>
                <a:ext uri="{FF2B5EF4-FFF2-40B4-BE49-F238E27FC236}">
                  <a16:creationId xmlns:a16="http://schemas.microsoft.com/office/drawing/2014/main" id="{51D0E3D8-F96B-42E3-934E-66513A919574}"/>
                </a:ext>
              </a:extLst>
            </p:cNvPr>
            <p:cNvSpPr/>
            <p:nvPr/>
          </p:nvSpPr>
          <p:spPr>
            <a:xfrm>
              <a:off x="4490719" y="1717895"/>
              <a:ext cx="2592690" cy="372101"/>
            </a:xfrm>
            <a:prstGeom prst="roundRect">
              <a:avLst>
                <a:gd name="adj" fmla="val 0"/>
              </a:avLst>
            </a:prstGeom>
            <a:noFill/>
            <a:ln>
              <a:solidFill>
                <a:schemeClr val="bg1">
                  <a:lumMod val="65000"/>
                </a:schemeClr>
              </a:solidFill>
            </a:ln>
          </p:spPr>
          <p:txBody>
            <a:bodyPr wrap="none" rtlCol="0" anchor="ctr">
              <a:noAutofit/>
            </a:bodyPr>
            <a:lstStyle/>
            <a:p>
              <a:pPr algn="ctr" eaLnBrk="0" fontAlgn="base" hangingPunct="0">
                <a:spcBef>
                  <a:spcPct val="0"/>
                </a:spcBef>
                <a:spcAft>
                  <a:spcPct val="0"/>
                </a:spcAft>
              </a:pPr>
              <a:r>
                <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450,000</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円</a:t>
              </a:r>
              <a:endPar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eaLnBrk="0" fontAlgn="base" hangingPunct="0">
                <a:spcBef>
                  <a:spcPct val="0"/>
                </a:spcBef>
                <a:spcAft>
                  <a:spcPct val="0"/>
                </a:spcAft>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（ライセンスセット</a:t>
              </a:r>
              <a:r>
                <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300,000</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円）</a:t>
              </a:r>
            </a:p>
          </p:txBody>
        </p:sp>
        <p:sp>
          <p:nvSpPr>
            <p:cNvPr id="18" name="角丸四角形 36">
              <a:extLst>
                <a:ext uri="{FF2B5EF4-FFF2-40B4-BE49-F238E27FC236}">
                  <a16:creationId xmlns:a16="http://schemas.microsoft.com/office/drawing/2014/main" id="{828C6140-AE67-4916-B5D8-3B8738CA9E0F}"/>
                </a:ext>
              </a:extLst>
            </p:cNvPr>
            <p:cNvSpPr/>
            <p:nvPr/>
          </p:nvSpPr>
          <p:spPr>
            <a:xfrm>
              <a:off x="3013440" y="1717894"/>
              <a:ext cx="1334216" cy="372101"/>
            </a:xfrm>
            <a:prstGeom prst="roundRect">
              <a:avLst>
                <a:gd name="adj" fmla="val 0"/>
              </a:avLst>
            </a:prstGeom>
            <a:noFill/>
            <a:ln>
              <a:solidFill>
                <a:schemeClr val="bg1">
                  <a:lumMod val="65000"/>
                </a:schemeClr>
              </a:solidFill>
            </a:ln>
          </p:spPr>
          <p:txBody>
            <a:bodyPr wrap="none" rtlCol="0" anchor="ctr">
              <a:noAutofit/>
            </a:bodyPr>
            <a:lstStyle/>
            <a:p>
              <a:pPr algn="ctr" eaLnBrk="0" fontAlgn="base" hangingPunct="0">
                <a:spcBef>
                  <a:spcPct val="0"/>
                </a:spcBef>
                <a:spcAft>
                  <a:spcPct val="0"/>
                </a:spcAft>
              </a:pPr>
              <a:r>
                <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名</a:t>
              </a:r>
            </a:p>
          </p:txBody>
        </p:sp>
      </p:grpSp>
      <p:graphicFrame>
        <p:nvGraphicFramePr>
          <p:cNvPr id="19" name="Group 92">
            <a:extLst>
              <a:ext uri="{FF2B5EF4-FFF2-40B4-BE49-F238E27FC236}">
                <a16:creationId xmlns:a16="http://schemas.microsoft.com/office/drawing/2014/main" id="{E6A025A5-8DE7-404D-B9A1-813E09B0F337}"/>
              </a:ext>
            </a:extLst>
          </p:cNvPr>
          <p:cNvGraphicFramePr>
            <a:graphicFrameLocks/>
          </p:cNvGraphicFramePr>
          <p:nvPr/>
        </p:nvGraphicFramePr>
        <p:xfrm>
          <a:off x="1258747" y="2939829"/>
          <a:ext cx="3100529" cy="2879254"/>
        </p:xfrm>
        <a:graphic>
          <a:graphicData uri="http://schemas.openxmlformats.org/drawingml/2006/table">
            <a:tbl>
              <a:tblPr/>
              <a:tblGrid>
                <a:gridCol w="256331">
                  <a:extLst>
                    <a:ext uri="{9D8B030D-6E8A-4147-A177-3AD203B41FA5}">
                      <a16:colId xmlns:a16="http://schemas.microsoft.com/office/drawing/2014/main" val="20000"/>
                    </a:ext>
                  </a:extLst>
                </a:gridCol>
                <a:gridCol w="436103">
                  <a:extLst>
                    <a:ext uri="{9D8B030D-6E8A-4147-A177-3AD203B41FA5}">
                      <a16:colId xmlns:a16="http://schemas.microsoft.com/office/drawing/2014/main" val="20001"/>
                    </a:ext>
                  </a:extLst>
                </a:gridCol>
                <a:gridCol w="458896">
                  <a:extLst>
                    <a:ext uri="{9D8B030D-6E8A-4147-A177-3AD203B41FA5}">
                      <a16:colId xmlns:a16="http://schemas.microsoft.com/office/drawing/2014/main" val="20002"/>
                    </a:ext>
                  </a:extLst>
                </a:gridCol>
                <a:gridCol w="1949199">
                  <a:extLst>
                    <a:ext uri="{9D8B030D-6E8A-4147-A177-3AD203B41FA5}">
                      <a16:colId xmlns:a16="http://schemas.microsoft.com/office/drawing/2014/main" val="20003"/>
                    </a:ext>
                  </a:extLst>
                </a:gridCol>
              </a:tblGrid>
              <a:tr h="1972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800" b="0"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7500" marR="67500" marT="35094" marB="350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時　　間</a:t>
                      </a:r>
                    </a:p>
                  </a:txBody>
                  <a:tcPr marL="67500" marR="67500" marT="35094" marB="350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内　　容</a:t>
                      </a:r>
                    </a:p>
                  </a:txBody>
                  <a:tcPr marL="67500" marR="67500" marT="35094" marB="350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0"/>
                  </a:ext>
                </a:extLst>
              </a:tr>
              <a:tr h="125891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１</a:t>
                      </a:r>
                    </a:p>
                  </a:txBody>
                  <a:tcPr marL="67500" marR="67500" marT="35094" marB="350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ts val="250"/>
                        </a:spcBef>
                        <a:spcAft>
                          <a:spcPct val="0"/>
                        </a:spcAft>
                        <a:buClrTx/>
                        <a:buSzTx/>
                        <a:buFontTx/>
                        <a:buNone/>
                        <a:tabLst/>
                      </a:pPr>
                      <a:r>
                        <a:rPr kumimoji="1" lang="en-US" altLang="ja-JP"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10:00</a:t>
                      </a:r>
                    </a:p>
                    <a:p>
                      <a:pPr marL="0" marR="0" lvl="0" indent="0" algn="ctr" defTabSz="914400" rtl="0" eaLnBrk="1" fontAlgn="base" latinLnBrk="0" hangingPunct="1">
                        <a:lnSpc>
                          <a:spcPct val="100000"/>
                        </a:lnSpc>
                        <a:spcBef>
                          <a:spcPts val="250"/>
                        </a:spcBef>
                        <a:spcAft>
                          <a:spcPct val="0"/>
                        </a:spcAft>
                        <a:buClrTx/>
                        <a:buSzTx/>
                        <a:buFontTx/>
                        <a:buNone/>
                        <a:tabLst/>
                      </a:pPr>
                      <a:r>
                        <a:rPr kumimoji="1" lang="ja-JP" altLang="en-US"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ts val="250"/>
                        </a:spcBef>
                        <a:spcAft>
                          <a:spcPct val="0"/>
                        </a:spcAft>
                        <a:buClrTx/>
                        <a:buSzTx/>
                        <a:buFontTx/>
                        <a:buNone/>
                        <a:tabLst/>
                      </a:pPr>
                      <a:r>
                        <a:rPr kumimoji="1" lang="en-US" altLang="ja-JP"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12:00</a:t>
                      </a:r>
                    </a:p>
                  </a:txBody>
                  <a:tcPr marL="67500" marR="67500" marT="35094" marB="350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120</a:t>
                      </a:r>
                      <a:r>
                        <a:rPr kumimoji="1" lang="ja-JP" altLang="en-US"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分</a:t>
                      </a:r>
                    </a:p>
                  </a:txBody>
                  <a:tcPr marL="67500" marR="67500" marT="35094" marB="350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座学＆演習①</a:t>
                      </a:r>
                      <a:endParaRPr kumimoji="1" lang="en-US" altLang="ja-JP"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spcBef>
                          <a:spcPct val="0"/>
                        </a:spcBef>
                        <a:buFont typeface="Times New Roman" pitchFamily="18" charset="0"/>
                        <a:buNone/>
                        <a:defRPr/>
                      </a:pPr>
                      <a:r>
                        <a:rPr lang="ja-JP" altLang="en-US" sz="800" dirty="0">
                          <a:latin typeface="Meiryo UI" pitchFamily="50" charset="-128"/>
                          <a:ea typeface="Meiryo UI" pitchFamily="50" charset="-128"/>
                          <a:cs typeface="Meiryo UI" pitchFamily="50" charset="-128"/>
                        </a:rPr>
                        <a:t>　</a:t>
                      </a:r>
                      <a:r>
                        <a:rPr lang="en-US" altLang="ja-JP" sz="800" dirty="0">
                          <a:latin typeface="Meiryo UI" pitchFamily="50" charset="-128"/>
                          <a:ea typeface="Meiryo UI" pitchFamily="50" charset="-128"/>
                          <a:cs typeface="Meiryo UI" pitchFamily="50" charset="-128"/>
                        </a:rPr>
                        <a:t>1.</a:t>
                      </a:r>
                      <a:r>
                        <a:rPr lang="ja-JP" altLang="en-US" sz="800" dirty="0">
                          <a:latin typeface="Meiryo UI" pitchFamily="50" charset="-128"/>
                          <a:ea typeface="Meiryo UI" pitchFamily="50" charset="-128"/>
                          <a:cs typeface="Meiryo UI" pitchFamily="50" charset="-128"/>
                        </a:rPr>
                        <a:t>テキスト概要説明　</a:t>
                      </a:r>
                      <a:endParaRPr lang="en-US" altLang="ja-JP" sz="800" dirty="0">
                        <a:latin typeface="Meiryo UI" pitchFamily="50" charset="-128"/>
                        <a:ea typeface="Meiryo UI" pitchFamily="50" charset="-128"/>
                        <a:cs typeface="Meiryo UI" pitchFamily="50" charset="-128"/>
                      </a:endParaRPr>
                    </a:p>
                    <a:p>
                      <a:pPr>
                        <a:spcBef>
                          <a:spcPct val="0"/>
                        </a:spcBef>
                        <a:buFont typeface="Times New Roman" pitchFamily="18" charset="0"/>
                        <a:buNone/>
                        <a:defRPr/>
                      </a:pPr>
                      <a:endParaRPr lang="en-US" altLang="ja-JP" sz="800" dirty="0">
                        <a:latin typeface="Meiryo UI" pitchFamily="50" charset="-128"/>
                        <a:ea typeface="Meiryo UI" pitchFamily="50" charset="-128"/>
                        <a:cs typeface="Meiryo UI" pitchFamily="50" charset="-128"/>
                      </a:endParaRPr>
                    </a:p>
                    <a:p>
                      <a:pPr>
                        <a:spcBef>
                          <a:spcPct val="0"/>
                        </a:spcBef>
                        <a:buFont typeface="Times New Roman" pitchFamily="18" charset="0"/>
                        <a:buNone/>
                        <a:defRPr/>
                      </a:pPr>
                      <a:r>
                        <a:rPr lang="ja-JP" altLang="en-US" sz="800" dirty="0">
                          <a:latin typeface="Meiryo UI" pitchFamily="50" charset="-128"/>
                          <a:ea typeface="Meiryo UI" pitchFamily="50" charset="-128"/>
                          <a:cs typeface="Meiryo UI" pitchFamily="50" charset="-128"/>
                        </a:rPr>
                        <a:t>　</a:t>
                      </a:r>
                      <a:r>
                        <a:rPr lang="en-US" altLang="ja-JP" sz="800" dirty="0">
                          <a:latin typeface="Meiryo UI" pitchFamily="50" charset="-128"/>
                          <a:ea typeface="Meiryo UI" pitchFamily="50" charset="-128"/>
                          <a:cs typeface="Meiryo UI" pitchFamily="50" charset="-128"/>
                        </a:rPr>
                        <a:t>2.WinActor</a:t>
                      </a:r>
                      <a:r>
                        <a:rPr lang="en-US" altLang="ja-JP" sz="800" baseline="30000" dirty="0">
                          <a:latin typeface="Meiryo UI" panose="020B0604030504040204" pitchFamily="50" charset="-128"/>
                          <a:ea typeface="Meiryo UI" panose="020B0604030504040204" pitchFamily="50" charset="-128"/>
                        </a:rPr>
                        <a:t>®</a:t>
                      </a:r>
                      <a:r>
                        <a:rPr lang="ja-JP" altLang="en-US" sz="800" dirty="0">
                          <a:latin typeface="Meiryo UI" pitchFamily="50" charset="-128"/>
                          <a:ea typeface="Meiryo UI" pitchFamily="50" charset="-128"/>
                          <a:cs typeface="Meiryo UI" pitchFamily="50" charset="-128"/>
                        </a:rPr>
                        <a:t>の基礎知識</a:t>
                      </a:r>
                      <a:br>
                        <a:rPr lang="en-US" altLang="ja-JP" sz="800" dirty="0">
                          <a:latin typeface="Meiryo UI" pitchFamily="50" charset="-128"/>
                          <a:ea typeface="Meiryo UI" pitchFamily="50" charset="-128"/>
                          <a:cs typeface="Meiryo UI" pitchFamily="50" charset="-128"/>
                        </a:rPr>
                      </a:br>
                      <a:r>
                        <a:rPr lang="ja-JP" altLang="en-US" sz="800" dirty="0">
                          <a:latin typeface="Meiryo UI" pitchFamily="50" charset="-128"/>
                          <a:ea typeface="Meiryo UI" pitchFamily="50" charset="-128"/>
                          <a:cs typeface="Meiryo UI" pitchFamily="50" charset="-128"/>
                        </a:rPr>
                        <a:t>　　</a:t>
                      </a:r>
                      <a:r>
                        <a:rPr lang="en-US" altLang="ja-JP" sz="800" baseline="0" dirty="0">
                          <a:latin typeface="Meiryo UI" pitchFamily="50" charset="-128"/>
                          <a:ea typeface="Meiryo UI" pitchFamily="50" charset="-128"/>
                          <a:cs typeface="Meiryo UI" pitchFamily="50" charset="-128"/>
                        </a:rPr>
                        <a:t> </a:t>
                      </a:r>
                      <a:r>
                        <a:rPr lang="ja-JP" altLang="en-US" sz="800" baseline="0" dirty="0">
                          <a:latin typeface="Meiryo UI" pitchFamily="50" charset="-128"/>
                          <a:ea typeface="Meiryo UI" pitchFamily="50" charset="-128"/>
                          <a:cs typeface="Meiryo UI" pitchFamily="50" charset="-128"/>
                        </a:rPr>
                        <a:t>シナリオを作成する前に（操作方法等）</a:t>
                      </a:r>
                      <a:br>
                        <a:rPr lang="en-US" altLang="ja-JP" sz="800" dirty="0">
                          <a:latin typeface="Meiryo UI" pitchFamily="50" charset="-128"/>
                          <a:ea typeface="Meiryo UI" pitchFamily="50" charset="-128"/>
                          <a:cs typeface="Meiryo UI" pitchFamily="50" charset="-128"/>
                        </a:rPr>
                      </a:br>
                      <a:endParaRPr lang="en-US" altLang="ja-JP" sz="800" dirty="0">
                        <a:latin typeface="Meiryo UI" pitchFamily="50" charset="-128"/>
                        <a:ea typeface="Meiryo UI" pitchFamily="50" charset="-128"/>
                        <a:cs typeface="Meiryo UI" pitchFamily="50" charset="-128"/>
                      </a:endParaRPr>
                    </a:p>
                    <a:p>
                      <a:pPr>
                        <a:spcBef>
                          <a:spcPct val="0"/>
                        </a:spcBef>
                        <a:buFont typeface="Times New Roman" pitchFamily="18" charset="0"/>
                        <a:buNone/>
                        <a:defRPr/>
                      </a:pPr>
                      <a:r>
                        <a:rPr lang="ja-JP" altLang="en-US" sz="800" dirty="0">
                          <a:latin typeface="Meiryo UI" pitchFamily="50" charset="-128"/>
                          <a:ea typeface="Meiryo UI" pitchFamily="50" charset="-128"/>
                          <a:cs typeface="Meiryo UI" pitchFamily="50" charset="-128"/>
                        </a:rPr>
                        <a:t>　</a:t>
                      </a:r>
                      <a:r>
                        <a:rPr lang="en-US" altLang="ja-JP" sz="800" dirty="0">
                          <a:latin typeface="Meiryo UI" pitchFamily="50" charset="-128"/>
                          <a:ea typeface="Meiryo UI" pitchFamily="50" charset="-128"/>
                          <a:cs typeface="Meiryo UI" pitchFamily="50" charset="-128"/>
                        </a:rPr>
                        <a:t>3.Edge</a:t>
                      </a:r>
                      <a:r>
                        <a:rPr lang="ja-JP" altLang="en-US" sz="800" dirty="0">
                          <a:latin typeface="Meiryo UI" pitchFamily="50" charset="-128"/>
                          <a:ea typeface="Meiryo UI" pitchFamily="50" charset="-128"/>
                          <a:cs typeface="Meiryo UI" pitchFamily="50" charset="-128"/>
                        </a:rPr>
                        <a:t>の操作</a:t>
                      </a:r>
                      <a:br>
                        <a:rPr lang="en-US" altLang="ja-JP" sz="800" dirty="0">
                          <a:latin typeface="Meiryo UI" pitchFamily="50" charset="-128"/>
                          <a:ea typeface="Meiryo UI" pitchFamily="50" charset="-128"/>
                          <a:cs typeface="Meiryo UI" pitchFamily="50" charset="-128"/>
                        </a:rPr>
                      </a:br>
                      <a:r>
                        <a:rPr lang="ja-JP" altLang="en-US" sz="800" dirty="0">
                          <a:latin typeface="Meiryo UI" pitchFamily="50" charset="-128"/>
                          <a:ea typeface="Meiryo UI" pitchFamily="50" charset="-128"/>
                          <a:cs typeface="Meiryo UI" pitchFamily="50" charset="-128"/>
                        </a:rPr>
                        <a:t>　　 </a:t>
                      </a:r>
                      <a:endParaRPr lang="en-US" altLang="ja-JP" sz="800" dirty="0">
                        <a:latin typeface="Meiryo UI" pitchFamily="50" charset="-128"/>
                        <a:ea typeface="Meiryo UI" pitchFamily="50" charset="-128"/>
                        <a:cs typeface="Meiryo UI" pitchFamily="50" charset="-128"/>
                      </a:endParaRPr>
                    </a:p>
                    <a:p>
                      <a:pPr>
                        <a:spcBef>
                          <a:spcPct val="0"/>
                        </a:spcBef>
                        <a:buFont typeface="Times New Roman" pitchFamily="18" charset="0"/>
                        <a:buNone/>
                        <a:defRPr/>
                      </a:pPr>
                      <a:endParaRPr kumimoji="1" lang="ja-JP" altLang="en-US"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7500" marR="67500" marT="35094" marB="350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6825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２</a:t>
                      </a:r>
                    </a:p>
                  </a:txBody>
                  <a:tcPr marL="67500" marR="67500" marT="35094" marB="350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ts val="250"/>
                        </a:spcBef>
                        <a:spcAft>
                          <a:spcPct val="0"/>
                        </a:spcAft>
                        <a:buClrTx/>
                        <a:buSzTx/>
                        <a:buFontTx/>
                        <a:buNone/>
                        <a:tabLst/>
                      </a:pPr>
                      <a:r>
                        <a:rPr kumimoji="1" lang="en-US" altLang="ja-JP"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13:00</a:t>
                      </a:r>
                      <a:r>
                        <a:rPr kumimoji="1" lang="ja-JP" altLang="en-US"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ts val="250"/>
                        </a:spcBef>
                        <a:spcAft>
                          <a:spcPct val="0"/>
                        </a:spcAft>
                        <a:buClrTx/>
                        <a:buSzTx/>
                        <a:buFontTx/>
                        <a:buNone/>
                        <a:tabLst/>
                      </a:pPr>
                      <a:r>
                        <a:rPr kumimoji="1" lang="en-US" altLang="ja-JP"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17:00</a:t>
                      </a:r>
                    </a:p>
                  </a:txBody>
                  <a:tcPr marL="67500" marR="67500" marT="35094" marB="350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240</a:t>
                      </a:r>
                      <a:r>
                        <a:rPr kumimoji="1" lang="ja-JP" altLang="en-US"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分</a:t>
                      </a:r>
                    </a:p>
                  </a:txBody>
                  <a:tcPr marL="67500" marR="67500" marT="35094" marB="350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座学＆演習②</a:t>
                      </a:r>
                      <a:endParaRPr kumimoji="1" lang="en-US" altLang="ja-JP"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en-US" altLang="ja-JP"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spcBef>
                          <a:spcPct val="0"/>
                        </a:spcBef>
                        <a:buFont typeface="Times New Roman" pitchFamily="18" charset="0"/>
                        <a:buNone/>
                      </a:pPr>
                      <a:r>
                        <a:rPr lang="ja-JP" altLang="en-US" sz="800" dirty="0">
                          <a:latin typeface="Meiryo UI" pitchFamily="50" charset="-128"/>
                          <a:ea typeface="Meiryo UI" pitchFamily="50" charset="-128"/>
                          <a:cs typeface="Meiryo UI" pitchFamily="50" charset="-128"/>
                        </a:rPr>
                        <a:t>　</a:t>
                      </a:r>
                      <a:r>
                        <a:rPr lang="en-US" altLang="ja-JP" sz="800" dirty="0">
                          <a:latin typeface="Meiryo UI" pitchFamily="50" charset="-128"/>
                          <a:ea typeface="Meiryo UI" pitchFamily="50" charset="-128"/>
                          <a:cs typeface="Meiryo UI" pitchFamily="50" charset="-128"/>
                        </a:rPr>
                        <a:t>4.</a:t>
                      </a:r>
                      <a:r>
                        <a:rPr lang="ja-JP" altLang="en-US" sz="800" dirty="0">
                          <a:latin typeface="Meiryo UI" pitchFamily="50" charset="-128"/>
                          <a:ea typeface="Meiryo UI" pitchFamily="50" charset="-128"/>
                          <a:cs typeface="Meiryo UI" pitchFamily="50" charset="-128"/>
                        </a:rPr>
                        <a:t>エミュレーションモードの操作</a:t>
                      </a:r>
                      <a:endParaRPr lang="en-US" altLang="ja-JP" sz="800" dirty="0">
                        <a:latin typeface="Meiryo UI" pitchFamily="50" charset="-128"/>
                        <a:ea typeface="Meiryo UI" pitchFamily="50" charset="-128"/>
                        <a:cs typeface="Meiryo UI" pitchFamily="50" charset="-128"/>
                      </a:endParaRPr>
                    </a:p>
                    <a:p>
                      <a:pPr>
                        <a:spcBef>
                          <a:spcPct val="0"/>
                        </a:spcBef>
                        <a:buFont typeface="Times New Roman" pitchFamily="18" charset="0"/>
                        <a:buNone/>
                      </a:pPr>
                      <a:endParaRPr lang="en-US" altLang="ja-JP" sz="800" dirty="0">
                        <a:latin typeface="Meiryo UI" pitchFamily="50" charset="-128"/>
                        <a:ea typeface="Meiryo UI" pitchFamily="50" charset="-128"/>
                        <a:cs typeface="Meiryo UI" pitchFamily="50" charset="-128"/>
                      </a:endParaRPr>
                    </a:p>
                    <a:p>
                      <a:pPr>
                        <a:spcBef>
                          <a:spcPct val="0"/>
                        </a:spcBef>
                        <a:buFont typeface="Times New Roman" pitchFamily="18" charset="0"/>
                        <a:buNone/>
                      </a:pPr>
                      <a:r>
                        <a:rPr lang="ja-JP" altLang="en-US" sz="800" dirty="0">
                          <a:latin typeface="Meiryo UI" pitchFamily="50" charset="-128"/>
                          <a:ea typeface="Meiryo UI" pitchFamily="50" charset="-128"/>
                          <a:cs typeface="Meiryo UI" pitchFamily="50" charset="-128"/>
                        </a:rPr>
                        <a:t>　</a:t>
                      </a:r>
                      <a:r>
                        <a:rPr lang="en-US" altLang="ja-JP" sz="800" dirty="0">
                          <a:latin typeface="Meiryo UI" pitchFamily="50" charset="-128"/>
                          <a:ea typeface="Meiryo UI" pitchFamily="50" charset="-128"/>
                          <a:cs typeface="Meiryo UI" pitchFamily="50" charset="-128"/>
                        </a:rPr>
                        <a:t>5.</a:t>
                      </a:r>
                      <a:r>
                        <a:rPr lang="ja-JP" altLang="en-US" sz="800" dirty="0">
                          <a:latin typeface="Meiryo UI" pitchFamily="50" charset="-128"/>
                          <a:ea typeface="Meiryo UI" pitchFamily="50" charset="-128"/>
                          <a:cs typeface="Meiryo UI" pitchFamily="50" charset="-128"/>
                        </a:rPr>
                        <a:t>画像マッチングの操作</a:t>
                      </a:r>
                      <a:br>
                        <a:rPr lang="en-US" altLang="ja-JP" sz="800" dirty="0">
                          <a:latin typeface="Meiryo UI" pitchFamily="50" charset="-128"/>
                          <a:ea typeface="Meiryo UI" pitchFamily="50" charset="-128"/>
                          <a:cs typeface="Meiryo UI" pitchFamily="50" charset="-128"/>
                        </a:rPr>
                      </a:br>
                      <a:endParaRPr lang="en-US" altLang="ja-JP" sz="800" dirty="0">
                        <a:latin typeface="Meiryo UI" pitchFamily="50" charset="-128"/>
                        <a:ea typeface="Meiryo UI" pitchFamily="50" charset="-128"/>
                        <a:cs typeface="Meiryo UI" pitchFamily="50" charset="-128"/>
                      </a:endParaRPr>
                    </a:p>
                    <a:p>
                      <a:pPr>
                        <a:spcBef>
                          <a:spcPct val="0"/>
                        </a:spcBef>
                        <a:buFont typeface="Times New Roman" pitchFamily="18" charset="0"/>
                        <a:buNone/>
                      </a:pPr>
                      <a:r>
                        <a:rPr lang="ja-JP" altLang="en-US" sz="800" dirty="0">
                          <a:latin typeface="Meiryo UI" pitchFamily="50" charset="-128"/>
                          <a:ea typeface="Meiryo UI" pitchFamily="50" charset="-128"/>
                          <a:cs typeface="Meiryo UI" pitchFamily="50" charset="-128"/>
                        </a:rPr>
                        <a:t>　</a:t>
                      </a:r>
                      <a:r>
                        <a:rPr lang="en-US" altLang="ja-JP" sz="800" dirty="0">
                          <a:latin typeface="Meiryo UI" pitchFamily="50" charset="-128"/>
                          <a:ea typeface="Meiryo UI" pitchFamily="50" charset="-128"/>
                          <a:cs typeface="Meiryo UI" pitchFamily="50" charset="-128"/>
                        </a:rPr>
                        <a:t>6.</a:t>
                      </a:r>
                      <a:r>
                        <a:rPr lang="ja-JP" altLang="en-US" sz="800" dirty="0">
                          <a:latin typeface="Meiryo UI" pitchFamily="50" charset="-128"/>
                          <a:ea typeface="Meiryo UI" pitchFamily="50" charset="-128"/>
                          <a:cs typeface="Meiryo UI" pitchFamily="50" charset="-128"/>
                        </a:rPr>
                        <a:t>実行中の時間待機</a:t>
                      </a:r>
                      <a:br>
                        <a:rPr lang="en-US" altLang="ja-JP" sz="800" dirty="0">
                          <a:latin typeface="Meiryo UI" pitchFamily="50" charset="-128"/>
                          <a:ea typeface="Meiryo UI" pitchFamily="50" charset="-128"/>
                          <a:cs typeface="Meiryo UI" pitchFamily="50" charset="-128"/>
                        </a:rPr>
                      </a:br>
                      <a:endParaRPr lang="en-US" altLang="ja-JP" sz="800" dirty="0">
                        <a:latin typeface="Meiryo UI" pitchFamily="50" charset="-128"/>
                        <a:ea typeface="Meiryo UI" pitchFamily="50" charset="-128"/>
                        <a:cs typeface="Meiryo UI" pitchFamily="50" charset="-128"/>
                      </a:endParaRPr>
                    </a:p>
                    <a:p>
                      <a:pPr>
                        <a:spcBef>
                          <a:spcPct val="0"/>
                        </a:spcBef>
                        <a:buFont typeface="Times New Roman" pitchFamily="18" charset="0"/>
                        <a:buNone/>
                      </a:pPr>
                      <a:r>
                        <a:rPr lang="ja-JP" altLang="en-US" sz="800" dirty="0">
                          <a:latin typeface="Meiryo UI" pitchFamily="50" charset="-128"/>
                          <a:ea typeface="Meiryo UI" pitchFamily="50" charset="-128"/>
                          <a:cs typeface="Meiryo UI" pitchFamily="50" charset="-128"/>
                        </a:rPr>
                        <a:t>　</a:t>
                      </a:r>
                      <a:r>
                        <a:rPr lang="en-US" altLang="ja-JP" sz="800" dirty="0">
                          <a:latin typeface="Meiryo UI" pitchFamily="50" charset="-128"/>
                          <a:ea typeface="Meiryo UI" pitchFamily="50" charset="-128"/>
                          <a:cs typeface="Meiryo UI" pitchFamily="50" charset="-128"/>
                        </a:rPr>
                        <a:t>7.</a:t>
                      </a:r>
                      <a:r>
                        <a:rPr lang="ja-JP" altLang="en-US" sz="800" dirty="0">
                          <a:latin typeface="Meiryo UI" pitchFamily="50" charset="-128"/>
                          <a:ea typeface="Meiryo UI" pitchFamily="50" charset="-128"/>
                          <a:cs typeface="Meiryo UI" pitchFamily="50" charset="-128"/>
                        </a:rPr>
                        <a:t>理解度チェック</a:t>
                      </a:r>
                      <a:endParaRPr lang="en-US" altLang="ja-JP" sz="800" dirty="0">
                        <a:latin typeface="Meiryo UI" pitchFamily="50" charset="-128"/>
                        <a:ea typeface="Meiryo UI" pitchFamily="50" charset="-128"/>
                        <a:cs typeface="Meiryo UI" pitchFamily="50" charset="-128"/>
                      </a:endParaRPr>
                    </a:p>
                  </a:txBody>
                  <a:tcPr marL="67500" marR="67500" marT="35094" marB="350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0" name="Rectangle 2">
            <a:extLst>
              <a:ext uri="{FF2B5EF4-FFF2-40B4-BE49-F238E27FC236}">
                <a16:creationId xmlns:a16="http://schemas.microsoft.com/office/drawing/2014/main" id="{4260F060-52A1-4496-96AF-CAAB4A138E7F}"/>
              </a:ext>
            </a:extLst>
          </p:cNvPr>
          <p:cNvSpPr txBox="1">
            <a:spLocks noChangeArrowheads="1"/>
          </p:cNvSpPr>
          <p:nvPr/>
        </p:nvSpPr>
        <p:spPr bwMode="auto">
          <a:xfrm>
            <a:off x="1096098" y="2722700"/>
            <a:ext cx="713746" cy="208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600">
                <a:solidFill>
                  <a:schemeClr val="tx1"/>
                </a:solidFill>
                <a:latin typeface="Times New Roman" pitchFamily="18" charset="0"/>
                <a:ea typeface="ＭＳ Ｐゴシック" charset="-128"/>
              </a:defRPr>
            </a:lvl1pPr>
            <a:lvl2pPr marL="742950" indent="-285750" eaLnBrk="0" hangingPunct="0">
              <a:defRPr kumimoji="1" sz="600">
                <a:solidFill>
                  <a:schemeClr val="tx1"/>
                </a:solidFill>
                <a:latin typeface="Times New Roman" pitchFamily="18" charset="0"/>
                <a:ea typeface="ＭＳ Ｐゴシック" charset="-128"/>
              </a:defRPr>
            </a:lvl2pPr>
            <a:lvl3pPr marL="1143000" indent="-228600" eaLnBrk="0" hangingPunct="0">
              <a:defRPr kumimoji="1" sz="600">
                <a:solidFill>
                  <a:schemeClr val="tx1"/>
                </a:solidFill>
                <a:latin typeface="Times New Roman" pitchFamily="18" charset="0"/>
                <a:ea typeface="ＭＳ Ｐゴシック" charset="-128"/>
              </a:defRPr>
            </a:lvl3pPr>
            <a:lvl4pPr marL="1600200" indent="-228600" eaLnBrk="0" hangingPunct="0">
              <a:defRPr kumimoji="1" sz="600">
                <a:solidFill>
                  <a:schemeClr val="tx1"/>
                </a:solidFill>
                <a:latin typeface="Times New Roman" pitchFamily="18" charset="0"/>
                <a:ea typeface="ＭＳ Ｐゴシック" charset="-128"/>
              </a:defRPr>
            </a:lvl4pPr>
            <a:lvl5pPr marL="2057400" indent="-228600" eaLnBrk="0" hangingPunct="0">
              <a:defRPr kumimoji="1" sz="600">
                <a:solidFill>
                  <a:schemeClr val="tx1"/>
                </a:solidFill>
                <a:latin typeface="Times New Roman" pitchFamily="18" charset="0"/>
                <a:ea typeface="ＭＳ Ｐゴシック" charset="-128"/>
              </a:defRPr>
            </a:lvl5pPr>
            <a:lvl6pPr marL="2514600" indent="-228600" eaLnBrk="0" fontAlgn="base" hangingPunct="0">
              <a:spcBef>
                <a:spcPct val="50000"/>
              </a:spcBef>
              <a:spcAft>
                <a:spcPct val="0"/>
              </a:spcAft>
              <a:defRPr kumimoji="1" sz="600">
                <a:solidFill>
                  <a:schemeClr val="tx1"/>
                </a:solidFill>
                <a:latin typeface="Times New Roman" pitchFamily="18" charset="0"/>
                <a:ea typeface="ＭＳ Ｐゴシック" charset="-128"/>
              </a:defRPr>
            </a:lvl6pPr>
            <a:lvl7pPr marL="2971800" indent="-228600" eaLnBrk="0" fontAlgn="base" hangingPunct="0">
              <a:spcBef>
                <a:spcPct val="50000"/>
              </a:spcBef>
              <a:spcAft>
                <a:spcPct val="0"/>
              </a:spcAft>
              <a:defRPr kumimoji="1" sz="600">
                <a:solidFill>
                  <a:schemeClr val="tx1"/>
                </a:solidFill>
                <a:latin typeface="Times New Roman" pitchFamily="18" charset="0"/>
                <a:ea typeface="ＭＳ Ｐゴシック" charset="-128"/>
              </a:defRPr>
            </a:lvl7pPr>
            <a:lvl8pPr marL="3429000" indent="-228600" eaLnBrk="0" fontAlgn="base" hangingPunct="0">
              <a:spcBef>
                <a:spcPct val="50000"/>
              </a:spcBef>
              <a:spcAft>
                <a:spcPct val="0"/>
              </a:spcAft>
              <a:defRPr kumimoji="1" sz="600">
                <a:solidFill>
                  <a:schemeClr val="tx1"/>
                </a:solidFill>
                <a:latin typeface="Times New Roman" pitchFamily="18" charset="0"/>
                <a:ea typeface="ＭＳ Ｐゴシック" charset="-128"/>
              </a:defRPr>
            </a:lvl8pPr>
            <a:lvl9pPr marL="3886200" indent="-228600" eaLnBrk="0" fontAlgn="base" hangingPunct="0">
              <a:spcBef>
                <a:spcPct val="50000"/>
              </a:spcBef>
              <a:spcAft>
                <a:spcPct val="0"/>
              </a:spcAft>
              <a:defRPr kumimoji="1" sz="600">
                <a:solidFill>
                  <a:schemeClr val="tx1"/>
                </a:solidFill>
                <a:latin typeface="Times New Roman" pitchFamily="18" charset="0"/>
                <a:ea typeface="ＭＳ Ｐゴシック" charset="-128"/>
              </a:defRPr>
            </a:lvl9pPr>
          </a:lstStyle>
          <a:p>
            <a:pPr eaLnBrk="1" fontAlgn="base" hangingPunct="1">
              <a:spcBef>
                <a:spcPct val="0"/>
              </a:spcBef>
              <a:spcAft>
                <a:spcPct val="0"/>
              </a:spcAft>
            </a:pPr>
            <a:r>
              <a:rPr lang="ja-JP" altLang="en-US" sz="900" dirty="0">
                <a:solidFill>
                  <a:srgbClr val="000000"/>
                </a:solidFill>
                <a:latin typeface="Meiryo UI" pitchFamily="50" charset="-128"/>
                <a:ea typeface="Meiryo UI" pitchFamily="50" charset="-128"/>
                <a:cs typeface="Meiryo UI" pitchFamily="50" charset="-128"/>
              </a:rPr>
              <a:t>・１日目</a:t>
            </a:r>
          </a:p>
        </p:txBody>
      </p:sp>
      <p:graphicFrame>
        <p:nvGraphicFramePr>
          <p:cNvPr id="21" name="Group 92">
            <a:extLst>
              <a:ext uri="{FF2B5EF4-FFF2-40B4-BE49-F238E27FC236}">
                <a16:creationId xmlns:a16="http://schemas.microsoft.com/office/drawing/2014/main" id="{D3FC550F-0B8E-4697-A9E1-5F37734E2430}"/>
              </a:ext>
            </a:extLst>
          </p:cNvPr>
          <p:cNvGraphicFramePr>
            <a:graphicFrameLocks/>
          </p:cNvGraphicFramePr>
          <p:nvPr/>
        </p:nvGraphicFramePr>
        <p:xfrm>
          <a:off x="4847659" y="2939827"/>
          <a:ext cx="3094715" cy="2892523"/>
        </p:xfrm>
        <a:graphic>
          <a:graphicData uri="http://schemas.openxmlformats.org/drawingml/2006/table">
            <a:tbl>
              <a:tblPr/>
              <a:tblGrid>
                <a:gridCol w="255929">
                  <a:extLst>
                    <a:ext uri="{9D8B030D-6E8A-4147-A177-3AD203B41FA5}">
                      <a16:colId xmlns:a16="http://schemas.microsoft.com/office/drawing/2014/main" val="20000"/>
                    </a:ext>
                  </a:extLst>
                </a:gridCol>
                <a:gridCol w="458654">
                  <a:extLst>
                    <a:ext uri="{9D8B030D-6E8A-4147-A177-3AD203B41FA5}">
                      <a16:colId xmlns:a16="http://schemas.microsoft.com/office/drawing/2014/main" val="20001"/>
                    </a:ext>
                  </a:extLst>
                </a:gridCol>
                <a:gridCol w="416859">
                  <a:extLst>
                    <a:ext uri="{9D8B030D-6E8A-4147-A177-3AD203B41FA5}">
                      <a16:colId xmlns:a16="http://schemas.microsoft.com/office/drawing/2014/main" val="20002"/>
                    </a:ext>
                  </a:extLst>
                </a:gridCol>
                <a:gridCol w="1963273">
                  <a:extLst>
                    <a:ext uri="{9D8B030D-6E8A-4147-A177-3AD203B41FA5}">
                      <a16:colId xmlns:a16="http://schemas.microsoft.com/office/drawing/2014/main" val="20003"/>
                    </a:ext>
                  </a:extLst>
                </a:gridCol>
              </a:tblGrid>
              <a:tr h="2081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800" b="0"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7500" marR="67500" marT="35097" marB="350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時　　間</a:t>
                      </a:r>
                    </a:p>
                  </a:txBody>
                  <a:tcPr marL="67500" marR="67500" marT="35097" marB="350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内　　容</a:t>
                      </a:r>
                    </a:p>
                  </a:txBody>
                  <a:tcPr marL="67500" marR="67500" marT="35097" marB="350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0"/>
                  </a:ext>
                </a:extLst>
              </a:tr>
              <a:tr h="9793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３</a:t>
                      </a:r>
                    </a:p>
                  </a:txBody>
                  <a:tcPr marL="67500" marR="67500" marT="35097" marB="350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ts val="250"/>
                        </a:spcBef>
                        <a:spcAft>
                          <a:spcPct val="0"/>
                        </a:spcAft>
                        <a:buClrTx/>
                        <a:buSzTx/>
                        <a:buFontTx/>
                        <a:buNone/>
                        <a:tabLst/>
                      </a:pPr>
                      <a:r>
                        <a:rPr kumimoji="1" lang="en-US" altLang="ja-JP"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10:00</a:t>
                      </a:r>
                    </a:p>
                    <a:p>
                      <a:pPr marL="0" marR="0" lvl="0" indent="0" algn="ctr" defTabSz="914400" rtl="0" eaLnBrk="1" fontAlgn="base" latinLnBrk="0" hangingPunct="1">
                        <a:lnSpc>
                          <a:spcPct val="100000"/>
                        </a:lnSpc>
                        <a:spcBef>
                          <a:spcPts val="250"/>
                        </a:spcBef>
                        <a:spcAft>
                          <a:spcPct val="0"/>
                        </a:spcAft>
                        <a:buClrTx/>
                        <a:buSzTx/>
                        <a:buFontTx/>
                        <a:buNone/>
                        <a:tabLst/>
                      </a:pPr>
                      <a:r>
                        <a:rPr kumimoji="1" lang="ja-JP" altLang="en-US"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ts val="250"/>
                        </a:spcBef>
                        <a:spcAft>
                          <a:spcPct val="0"/>
                        </a:spcAft>
                        <a:buClrTx/>
                        <a:buSzTx/>
                        <a:buFontTx/>
                        <a:buNone/>
                        <a:tabLst/>
                      </a:pPr>
                      <a:r>
                        <a:rPr kumimoji="1" lang="en-US" altLang="ja-JP"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12:00</a:t>
                      </a:r>
                    </a:p>
                  </a:txBody>
                  <a:tcPr marL="67500" marR="67500" marT="35097" marB="350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120</a:t>
                      </a:r>
                      <a:r>
                        <a:rPr kumimoji="1" lang="ja-JP" altLang="en-US"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分</a:t>
                      </a:r>
                    </a:p>
                  </a:txBody>
                  <a:tcPr marL="67500" marR="67500" marT="35097" marB="350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座学＆演習③</a:t>
                      </a:r>
                      <a:endParaRPr kumimoji="1" lang="en-US" altLang="ja-JP"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spcBef>
                          <a:spcPct val="0"/>
                        </a:spcBef>
                        <a:buFont typeface="Times New Roman" pitchFamily="18" charset="0"/>
                        <a:buNone/>
                        <a:defRPr/>
                      </a:pPr>
                      <a:r>
                        <a:rPr lang="ja-JP" altLang="en-US" sz="800" dirty="0">
                          <a:latin typeface="Meiryo UI" pitchFamily="50" charset="-128"/>
                          <a:ea typeface="Meiryo UI" pitchFamily="50" charset="-128"/>
                          <a:cs typeface="Meiryo UI" pitchFamily="50" charset="-128"/>
                        </a:rPr>
                        <a:t>　</a:t>
                      </a:r>
                      <a:r>
                        <a:rPr lang="en-US" altLang="ja-JP" sz="800" dirty="0">
                          <a:latin typeface="Meiryo UI" pitchFamily="50" charset="-128"/>
                          <a:ea typeface="Meiryo UI" pitchFamily="50" charset="-128"/>
                          <a:cs typeface="Meiryo UI" pitchFamily="50" charset="-128"/>
                        </a:rPr>
                        <a:t>1.Excel</a:t>
                      </a:r>
                      <a:r>
                        <a:rPr lang="ja-JP" altLang="en-US" sz="800" dirty="0">
                          <a:latin typeface="Meiryo UI" pitchFamily="50" charset="-128"/>
                          <a:ea typeface="Meiryo UI" pitchFamily="50" charset="-128"/>
                          <a:cs typeface="Meiryo UI" pitchFamily="50" charset="-128"/>
                        </a:rPr>
                        <a:t>操作　</a:t>
                      </a:r>
                      <a:endParaRPr lang="en-US" altLang="ja-JP" sz="800" dirty="0">
                        <a:latin typeface="Meiryo UI" pitchFamily="50" charset="-128"/>
                        <a:ea typeface="Meiryo UI" pitchFamily="50" charset="-128"/>
                        <a:cs typeface="Meiryo UI" pitchFamily="50" charset="-128"/>
                      </a:endParaRPr>
                    </a:p>
                    <a:p>
                      <a:pPr>
                        <a:spcBef>
                          <a:spcPct val="0"/>
                        </a:spcBef>
                        <a:buFont typeface="Times New Roman" pitchFamily="18" charset="0"/>
                        <a:buNone/>
                        <a:defRPr/>
                      </a:pPr>
                      <a:endParaRPr lang="en-US" altLang="ja-JP" sz="800" dirty="0">
                        <a:latin typeface="Meiryo UI" pitchFamily="50" charset="-128"/>
                        <a:ea typeface="Meiryo UI" pitchFamily="50" charset="-128"/>
                        <a:cs typeface="Meiryo UI" pitchFamily="50" charset="-128"/>
                      </a:endParaRPr>
                    </a:p>
                    <a:p>
                      <a:pPr>
                        <a:spcBef>
                          <a:spcPct val="0"/>
                        </a:spcBef>
                        <a:buFont typeface="Times New Roman" pitchFamily="18" charset="0"/>
                        <a:buNone/>
                        <a:defRPr/>
                      </a:pPr>
                      <a:r>
                        <a:rPr lang="ja-JP" altLang="en-US" sz="800" dirty="0">
                          <a:latin typeface="Meiryo UI" pitchFamily="50" charset="-128"/>
                          <a:ea typeface="Meiryo UI" pitchFamily="50" charset="-128"/>
                          <a:cs typeface="Meiryo UI" pitchFamily="50" charset="-128"/>
                        </a:rPr>
                        <a:t>　</a:t>
                      </a:r>
                      <a:r>
                        <a:rPr lang="en-US" altLang="ja-JP" sz="800" dirty="0">
                          <a:latin typeface="Meiryo UI" pitchFamily="50" charset="-128"/>
                          <a:ea typeface="Meiryo UI" pitchFamily="50" charset="-128"/>
                          <a:cs typeface="Meiryo UI" pitchFamily="50" charset="-128"/>
                        </a:rPr>
                        <a:t>2.</a:t>
                      </a:r>
                      <a:r>
                        <a:rPr lang="ja-JP" altLang="en-US" sz="800" dirty="0">
                          <a:latin typeface="Meiryo UI" pitchFamily="50" charset="-128"/>
                          <a:ea typeface="Meiryo UI" pitchFamily="50" charset="-128"/>
                          <a:cs typeface="Meiryo UI" pitchFamily="50" charset="-128"/>
                        </a:rPr>
                        <a:t>繰り返し</a:t>
                      </a:r>
                      <a:endParaRPr lang="en-US" altLang="ja-JP" sz="800" dirty="0">
                        <a:latin typeface="Meiryo UI" pitchFamily="50" charset="-128"/>
                        <a:ea typeface="Meiryo UI" pitchFamily="50" charset="-128"/>
                        <a:cs typeface="Meiryo UI" pitchFamily="50" charset="-128"/>
                      </a:endParaRPr>
                    </a:p>
                    <a:p>
                      <a:pPr>
                        <a:spcBef>
                          <a:spcPct val="0"/>
                        </a:spcBef>
                        <a:buFont typeface="Times New Roman" pitchFamily="18" charset="0"/>
                        <a:buNone/>
                        <a:defRPr/>
                      </a:pPr>
                      <a:endParaRPr lang="en-US" altLang="ja-JP" sz="800" dirty="0">
                        <a:latin typeface="Meiryo UI" pitchFamily="50" charset="-128"/>
                        <a:ea typeface="Meiryo UI" pitchFamily="50" charset="-128"/>
                        <a:cs typeface="Meiryo UI" pitchFamily="50" charset="-128"/>
                      </a:endParaRPr>
                    </a:p>
                    <a:p>
                      <a:pPr>
                        <a:spcBef>
                          <a:spcPct val="0"/>
                        </a:spcBef>
                        <a:buFont typeface="Times New Roman" pitchFamily="18" charset="0"/>
                        <a:buNone/>
                        <a:defRPr/>
                      </a:pPr>
                      <a:r>
                        <a:rPr lang="ja-JP" altLang="en-US" sz="800" dirty="0">
                          <a:latin typeface="Meiryo UI" pitchFamily="50" charset="-128"/>
                          <a:ea typeface="Meiryo UI" pitchFamily="50" charset="-128"/>
                          <a:cs typeface="Meiryo UI" pitchFamily="50" charset="-128"/>
                        </a:rPr>
                        <a:t>　</a:t>
                      </a:r>
                      <a:r>
                        <a:rPr lang="en-US" altLang="ja-JP" sz="800" dirty="0">
                          <a:latin typeface="Meiryo UI" pitchFamily="50" charset="-128"/>
                          <a:ea typeface="Meiryo UI" pitchFamily="50" charset="-128"/>
                          <a:cs typeface="Meiryo UI" pitchFamily="50" charset="-128"/>
                        </a:rPr>
                        <a:t>3.</a:t>
                      </a:r>
                      <a:r>
                        <a:rPr lang="ja-JP" altLang="en-US" sz="800" dirty="0">
                          <a:latin typeface="Meiryo UI" pitchFamily="50" charset="-128"/>
                          <a:ea typeface="Meiryo UI" pitchFamily="50" charset="-128"/>
                          <a:cs typeface="Meiryo UI" pitchFamily="50" charset="-128"/>
                        </a:rPr>
                        <a:t>同一操作の取り扱い</a:t>
                      </a:r>
                      <a:endParaRPr lang="en-US" altLang="ja-JP" sz="800" dirty="0">
                        <a:latin typeface="Meiryo UI" pitchFamily="50" charset="-128"/>
                        <a:ea typeface="Meiryo UI" pitchFamily="50" charset="-128"/>
                        <a:cs typeface="Meiryo UI" pitchFamily="50" charset="-128"/>
                      </a:endParaRPr>
                    </a:p>
                  </a:txBody>
                  <a:tcPr marL="67500" marR="67500" marT="35097" marB="350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988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４</a:t>
                      </a:r>
                    </a:p>
                  </a:txBody>
                  <a:tcPr marL="67500" marR="67500" marT="35097" marB="350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ts val="250"/>
                        </a:spcBef>
                        <a:spcAft>
                          <a:spcPct val="0"/>
                        </a:spcAft>
                        <a:buClrTx/>
                        <a:buSzTx/>
                        <a:buFontTx/>
                        <a:buNone/>
                        <a:tabLst/>
                      </a:pPr>
                      <a:r>
                        <a:rPr kumimoji="1" lang="en-US" altLang="ja-JP"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13:00</a:t>
                      </a:r>
                      <a:r>
                        <a:rPr kumimoji="1" lang="ja-JP" altLang="en-US"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ts val="250"/>
                        </a:spcBef>
                        <a:spcAft>
                          <a:spcPct val="0"/>
                        </a:spcAft>
                        <a:buClrTx/>
                        <a:buSzTx/>
                        <a:buFontTx/>
                        <a:buNone/>
                        <a:tabLst/>
                      </a:pPr>
                      <a:r>
                        <a:rPr kumimoji="1" lang="en-US" altLang="ja-JP"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14:00</a:t>
                      </a:r>
                    </a:p>
                  </a:txBody>
                  <a:tcPr marL="67500" marR="67500" marT="35097" marB="350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60</a:t>
                      </a:r>
                      <a:r>
                        <a:rPr kumimoji="1" lang="ja-JP" altLang="en-US"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分</a:t>
                      </a:r>
                    </a:p>
                  </a:txBody>
                  <a:tcPr marL="67500" marR="67500" marT="35097" marB="350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座学＆演習④</a:t>
                      </a:r>
                      <a:endParaRPr kumimoji="1" lang="en-US" altLang="ja-JP"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spcBef>
                          <a:spcPct val="0"/>
                        </a:spcBef>
                        <a:buFont typeface="Times New Roman" pitchFamily="18" charset="0"/>
                        <a:buNone/>
                        <a:defRPr/>
                      </a:pPr>
                      <a:r>
                        <a:rPr lang="ja-JP" altLang="en-US" sz="800" dirty="0">
                          <a:latin typeface="Meiryo UI" pitchFamily="50" charset="-128"/>
                          <a:ea typeface="Meiryo UI" pitchFamily="50" charset="-128"/>
                          <a:cs typeface="Meiryo UI" pitchFamily="50" charset="-128"/>
                        </a:rPr>
                        <a:t>　</a:t>
                      </a:r>
                      <a:r>
                        <a:rPr lang="en-US" altLang="ja-JP" sz="800" dirty="0">
                          <a:latin typeface="Meiryo UI" pitchFamily="50" charset="-128"/>
                          <a:ea typeface="Meiryo UI" pitchFamily="50" charset="-128"/>
                          <a:cs typeface="Meiryo UI" pitchFamily="50" charset="-128"/>
                        </a:rPr>
                        <a:t>4.</a:t>
                      </a:r>
                      <a:r>
                        <a:rPr lang="ja-JP" altLang="en-US" sz="800" dirty="0">
                          <a:latin typeface="Meiryo UI" pitchFamily="50" charset="-128"/>
                          <a:ea typeface="Meiryo UI" pitchFamily="50" charset="-128"/>
                          <a:cs typeface="Meiryo UI" pitchFamily="50" charset="-128"/>
                        </a:rPr>
                        <a:t>ライブラリ　</a:t>
                      </a:r>
                      <a:endParaRPr lang="en-US" altLang="ja-JP" sz="800" dirty="0">
                        <a:latin typeface="Meiryo UI" pitchFamily="50" charset="-128"/>
                        <a:ea typeface="Meiryo UI" pitchFamily="50" charset="-128"/>
                        <a:cs typeface="Meiryo UI" pitchFamily="50" charset="-128"/>
                      </a:endParaRPr>
                    </a:p>
                    <a:p>
                      <a:pPr>
                        <a:spcBef>
                          <a:spcPct val="0"/>
                        </a:spcBef>
                        <a:buFont typeface="Times New Roman" pitchFamily="18" charset="0"/>
                        <a:buNone/>
                        <a:defRPr/>
                      </a:pPr>
                      <a:endParaRPr lang="en-US" altLang="ja-JP" sz="800" dirty="0">
                        <a:latin typeface="Meiryo UI" pitchFamily="50" charset="-128"/>
                        <a:ea typeface="Meiryo UI" pitchFamily="50" charset="-128"/>
                        <a:cs typeface="Meiryo UI" pitchFamily="50" charset="-128"/>
                      </a:endParaRPr>
                    </a:p>
                    <a:p>
                      <a:pPr>
                        <a:spcBef>
                          <a:spcPct val="0"/>
                        </a:spcBef>
                        <a:buFont typeface="Times New Roman" pitchFamily="18" charset="0"/>
                        <a:buNone/>
                        <a:defRPr/>
                      </a:pPr>
                      <a:r>
                        <a:rPr lang="ja-JP" altLang="en-US" sz="800" dirty="0">
                          <a:latin typeface="Meiryo UI" pitchFamily="50" charset="-128"/>
                          <a:ea typeface="Meiryo UI" pitchFamily="50" charset="-128"/>
                          <a:cs typeface="Meiryo UI" pitchFamily="50" charset="-128"/>
                        </a:rPr>
                        <a:t>　</a:t>
                      </a:r>
                      <a:r>
                        <a:rPr lang="en-US" altLang="ja-JP" sz="800" dirty="0">
                          <a:latin typeface="Meiryo UI" pitchFamily="50" charset="-128"/>
                          <a:ea typeface="Meiryo UI" pitchFamily="50" charset="-128"/>
                          <a:cs typeface="Meiryo UI" pitchFamily="50" charset="-128"/>
                        </a:rPr>
                        <a:t>5.</a:t>
                      </a:r>
                      <a:r>
                        <a:rPr lang="ja-JP" altLang="en-US" sz="800" dirty="0">
                          <a:latin typeface="Meiryo UI" pitchFamily="50" charset="-128"/>
                          <a:ea typeface="Meiryo UI" pitchFamily="50" charset="-128"/>
                          <a:cs typeface="Meiryo UI" pitchFamily="50" charset="-128"/>
                        </a:rPr>
                        <a:t>エラー処理</a:t>
                      </a:r>
                      <a:endParaRPr lang="en-US" altLang="ja-JP" sz="800" dirty="0">
                        <a:latin typeface="Meiryo UI" pitchFamily="50" charset="-128"/>
                        <a:ea typeface="Meiryo UI" pitchFamily="50" charset="-128"/>
                        <a:cs typeface="Meiryo UI" pitchFamily="50" charset="-128"/>
                      </a:endParaRPr>
                    </a:p>
                    <a:p>
                      <a:pPr>
                        <a:spcBef>
                          <a:spcPct val="0"/>
                        </a:spcBef>
                        <a:buFont typeface="Times New Roman" pitchFamily="18" charset="0"/>
                        <a:buNone/>
                        <a:defRPr/>
                      </a:pPr>
                      <a:endParaRPr lang="en-US" altLang="ja-JP" sz="800" dirty="0">
                        <a:latin typeface="Meiryo UI" pitchFamily="50" charset="-128"/>
                        <a:ea typeface="Meiryo UI" pitchFamily="50" charset="-128"/>
                        <a:cs typeface="Meiryo UI" pitchFamily="50" charset="-128"/>
                      </a:endParaRPr>
                    </a:p>
                    <a:p>
                      <a:pPr>
                        <a:spcBef>
                          <a:spcPct val="0"/>
                        </a:spcBef>
                        <a:buFont typeface="Times New Roman" pitchFamily="18" charset="0"/>
                        <a:buNone/>
                        <a:defRPr/>
                      </a:pPr>
                      <a:r>
                        <a:rPr lang="ja-JP" altLang="en-US" sz="800" dirty="0">
                          <a:latin typeface="Meiryo UI" pitchFamily="50" charset="-128"/>
                          <a:ea typeface="Meiryo UI" pitchFamily="50" charset="-128"/>
                          <a:cs typeface="Meiryo UI" pitchFamily="50" charset="-128"/>
                        </a:rPr>
                        <a:t>　</a:t>
                      </a:r>
                      <a:r>
                        <a:rPr lang="en-US" altLang="ja-JP" sz="800" dirty="0">
                          <a:latin typeface="Meiryo UI" pitchFamily="50" charset="-128"/>
                          <a:ea typeface="Meiryo UI" pitchFamily="50" charset="-128"/>
                          <a:cs typeface="Meiryo UI" pitchFamily="50" charset="-128"/>
                        </a:rPr>
                        <a:t>6.</a:t>
                      </a:r>
                      <a:r>
                        <a:rPr lang="ja-JP" altLang="en-US" sz="800" dirty="0">
                          <a:latin typeface="Meiryo UI" pitchFamily="50" charset="-128"/>
                          <a:ea typeface="Meiryo UI" pitchFamily="50" charset="-128"/>
                          <a:cs typeface="Meiryo UI" pitchFamily="50" charset="-128"/>
                        </a:rPr>
                        <a:t>その他の便利機能</a:t>
                      </a:r>
                      <a:endParaRPr kumimoji="1" lang="ja-JP" altLang="en-US"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7500" marR="67500" marT="35097" marB="350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570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５</a:t>
                      </a:r>
                    </a:p>
                  </a:txBody>
                  <a:tcPr marL="67500" marR="67500" marT="35097" marB="350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ts val="250"/>
                        </a:spcBef>
                        <a:spcAft>
                          <a:spcPct val="0"/>
                        </a:spcAft>
                        <a:buClrTx/>
                        <a:buSzTx/>
                        <a:buFontTx/>
                        <a:buNone/>
                        <a:tabLst/>
                      </a:pPr>
                      <a:r>
                        <a:rPr kumimoji="1" lang="en-US" altLang="ja-JP"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14:00</a:t>
                      </a:r>
                      <a:r>
                        <a:rPr kumimoji="1" lang="ja-JP" altLang="en-US"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ts val="250"/>
                        </a:spcBef>
                        <a:spcAft>
                          <a:spcPct val="0"/>
                        </a:spcAft>
                        <a:buClrTx/>
                        <a:buSzTx/>
                        <a:buFontTx/>
                        <a:buNone/>
                        <a:tabLst/>
                      </a:pPr>
                      <a:r>
                        <a:rPr kumimoji="1" lang="en-US" altLang="ja-JP"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17:00</a:t>
                      </a:r>
                    </a:p>
                  </a:txBody>
                  <a:tcPr marL="67500" marR="67500" marT="35097" marB="350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180</a:t>
                      </a:r>
                      <a:r>
                        <a:rPr kumimoji="1" lang="ja-JP" altLang="en-US"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分</a:t>
                      </a:r>
                    </a:p>
                  </a:txBody>
                  <a:tcPr marL="67500" marR="67500" marT="35097" marB="350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デモ（プログラム作成）</a:t>
                      </a:r>
                      <a:endParaRPr kumimoji="1" lang="en-US" altLang="ja-JP"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spcBef>
                          <a:spcPct val="0"/>
                        </a:spcBef>
                        <a:spcAft>
                          <a:spcPts val="200"/>
                        </a:spcAft>
                      </a:pPr>
                      <a:r>
                        <a:rPr lang="ja-JP" altLang="en-US" sz="800" dirty="0">
                          <a:latin typeface="Meiryo UI" pitchFamily="50" charset="-128"/>
                          <a:ea typeface="Meiryo UI" pitchFamily="50" charset="-128"/>
                          <a:cs typeface="Meiryo UI" pitchFamily="50" charset="-128"/>
                        </a:rPr>
                        <a:t>・お客様のＰＣ環境・業務システムで</a:t>
                      </a:r>
                      <a:endParaRPr lang="en-US" altLang="ja-JP" sz="800" dirty="0">
                        <a:latin typeface="Meiryo UI" pitchFamily="50" charset="-128"/>
                        <a:ea typeface="Meiryo UI" pitchFamily="50" charset="-128"/>
                        <a:cs typeface="Meiryo UI" pitchFamily="50" charset="-128"/>
                      </a:endParaRPr>
                    </a:p>
                    <a:p>
                      <a:pPr>
                        <a:spcBef>
                          <a:spcPct val="0"/>
                        </a:spcBef>
                        <a:spcAft>
                          <a:spcPts val="200"/>
                        </a:spcAft>
                      </a:pPr>
                      <a:r>
                        <a:rPr lang="ja-JP" altLang="en-US" sz="800" dirty="0">
                          <a:latin typeface="Meiryo UI" pitchFamily="50" charset="-128"/>
                          <a:ea typeface="Meiryo UI" pitchFamily="50" charset="-128"/>
                          <a:cs typeface="Meiryo UI" pitchFamily="50" charset="-128"/>
                        </a:rPr>
                        <a:t>　実業務のシナリオ作成支援なども可能です。</a:t>
                      </a:r>
                      <a:endParaRPr lang="en-US" altLang="ja-JP" sz="800" dirty="0">
                        <a:latin typeface="Meiryo UI" pitchFamily="50" charset="-128"/>
                        <a:ea typeface="Meiryo UI" pitchFamily="50" charset="-128"/>
                        <a:cs typeface="Meiryo UI" pitchFamily="50" charset="-128"/>
                      </a:endParaRPr>
                    </a:p>
                    <a:p>
                      <a:pPr>
                        <a:spcBef>
                          <a:spcPct val="0"/>
                        </a:spcBef>
                        <a:spcAft>
                          <a:spcPts val="200"/>
                        </a:spcAft>
                      </a:pPr>
                      <a:r>
                        <a:rPr kumimoji="1" lang="en-US" altLang="ja-JP"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演習の進捗状況により、時間が変わる場合もございます。</a:t>
                      </a:r>
                      <a:endParaRPr kumimoji="1" lang="en-US" altLang="ja-JP"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7500" marR="67500" marT="35097" marB="350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2" name="Rectangle 2">
            <a:extLst>
              <a:ext uri="{FF2B5EF4-FFF2-40B4-BE49-F238E27FC236}">
                <a16:creationId xmlns:a16="http://schemas.microsoft.com/office/drawing/2014/main" id="{44AAAC00-8719-4935-BA6A-716203EB822D}"/>
              </a:ext>
            </a:extLst>
          </p:cNvPr>
          <p:cNvSpPr txBox="1">
            <a:spLocks noChangeArrowheads="1"/>
          </p:cNvSpPr>
          <p:nvPr/>
        </p:nvSpPr>
        <p:spPr bwMode="auto">
          <a:xfrm>
            <a:off x="4719114" y="2715129"/>
            <a:ext cx="713746" cy="208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600">
                <a:solidFill>
                  <a:schemeClr val="tx1"/>
                </a:solidFill>
                <a:latin typeface="Times New Roman" pitchFamily="18" charset="0"/>
                <a:ea typeface="ＭＳ Ｐゴシック" charset="-128"/>
              </a:defRPr>
            </a:lvl1pPr>
            <a:lvl2pPr marL="742950" indent="-285750" eaLnBrk="0" hangingPunct="0">
              <a:defRPr kumimoji="1" sz="600">
                <a:solidFill>
                  <a:schemeClr val="tx1"/>
                </a:solidFill>
                <a:latin typeface="Times New Roman" pitchFamily="18" charset="0"/>
                <a:ea typeface="ＭＳ Ｐゴシック" charset="-128"/>
              </a:defRPr>
            </a:lvl2pPr>
            <a:lvl3pPr marL="1143000" indent="-228600" eaLnBrk="0" hangingPunct="0">
              <a:defRPr kumimoji="1" sz="600">
                <a:solidFill>
                  <a:schemeClr val="tx1"/>
                </a:solidFill>
                <a:latin typeface="Times New Roman" pitchFamily="18" charset="0"/>
                <a:ea typeface="ＭＳ Ｐゴシック" charset="-128"/>
              </a:defRPr>
            </a:lvl3pPr>
            <a:lvl4pPr marL="1600200" indent="-228600" eaLnBrk="0" hangingPunct="0">
              <a:defRPr kumimoji="1" sz="600">
                <a:solidFill>
                  <a:schemeClr val="tx1"/>
                </a:solidFill>
                <a:latin typeface="Times New Roman" pitchFamily="18" charset="0"/>
                <a:ea typeface="ＭＳ Ｐゴシック" charset="-128"/>
              </a:defRPr>
            </a:lvl4pPr>
            <a:lvl5pPr marL="2057400" indent="-228600" eaLnBrk="0" hangingPunct="0">
              <a:defRPr kumimoji="1" sz="600">
                <a:solidFill>
                  <a:schemeClr val="tx1"/>
                </a:solidFill>
                <a:latin typeface="Times New Roman" pitchFamily="18" charset="0"/>
                <a:ea typeface="ＭＳ Ｐゴシック" charset="-128"/>
              </a:defRPr>
            </a:lvl5pPr>
            <a:lvl6pPr marL="2514600" indent="-228600" eaLnBrk="0" fontAlgn="base" hangingPunct="0">
              <a:spcBef>
                <a:spcPct val="50000"/>
              </a:spcBef>
              <a:spcAft>
                <a:spcPct val="0"/>
              </a:spcAft>
              <a:defRPr kumimoji="1" sz="600">
                <a:solidFill>
                  <a:schemeClr val="tx1"/>
                </a:solidFill>
                <a:latin typeface="Times New Roman" pitchFamily="18" charset="0"/>
                <a:ea typeface="ＭＳ Ｐゴシック" charset="-128"/>
              </a:defRPr>
            </a:lvl6pPr>
            <a:lvl7pPr marL="2971800" indent="-228600" eaLnBrk="0" fontAlgn="base" hangingPunct="0">
              <a:spcBef>
                <a:spcPct val="50000"/>
              </a:spcBef>
              <a:spcAft>
                <a:spcPct val="0"/>
              </a:spcAft>
              <a:defRPr kumimoji="1" sz="600">
                <a:solidFill>
                  <a:schemeClr val="tx1"/>
                </a:solidFill>
                <a:latin typeface="Times New Roman" pitchFamily="18" charset="0"/>
                <a:ea typeface="ＭＳ Ｐゴシック" charset="-128"/>
              </a:defRPr>
            </a:lvl7pPr>
            <a:lvl8pPr marL="3429000" indent="-228600" eaLnBrk="0" fontAlgn="base" hangingPunct="0">
              <a:spcBef>
                <a:spcPct val="50000"/>
              </a:spcBef>
              <a:spcAft>
                <a:spcPct val="0"/>
              </a:spcAft>
              <a:defRPr kumimoji="1" sz="600">
                <a:solidFill>
                  <a:schemeClr val="tx1"/>
                </a:solidFill>
                <a:latin typeface="Times New Roman" pitchFamily="18" charset="0"/>
                <a:ea typeface="ＭＳ Ｐゴシック" charset="-128"/>
              </a:defRPr>
            </a:lvl8pPr>
            <a:lvl9pPr marL="3886200" indent="-228600" eaLnBrk="0" fontAlgn="base" hangingPunct="0">
              <a:spcBef>
                <a:spcPct val="50000"/>
              </a:spcBef>
              <a:spcAft>
                <a:spcPct val="0"/>
              </a:spcAft>
              <a:defRPr kumimoji="1" sz="600">
                <a:solidFill>
                  <a:schemeClr val="tx1"/>
                </a:solidFill>
                <a:latin typeface="Times New Roman" pitchFamily="18" charset="0"/>
                <a:ea typeface="ＭＳ Ｐゴシック" charset="-128"/>
              </a:defRPr>
            </a:lvl9pPr>
          </a:lstStyle>
          <a:p>
            <a:pPr eaLnBrk="1" fontAlgn="base" hangingPunct="1">
              <a:spcBef>
                <a:spcPct val="0"/>
              </a:spcBef>
              <a:spcAft>
                <a:spcPct val="0"/>
              </a:spcAft>
            </a:pPr>
            <a:r>
              <a:rPr lang="ja-JP" altLang="en-US" sz="900" dirty="0">
                <a:solidFill>
                  <a:srgbClr val="000000"/>
                </a:solidFill>
                <a:latin typeface="Meiryo UI" pitchFamily="50" charset="-128"/>
                <a:ea typeface="Meiryo UI" pitchFamily="50" charset="-128"/>
                <a:cs typeface="Meiryo UI" pitchFamily="50" charset="-128"/>
              </a:rPr>
              <a:t>・２日目</a:t>
            </a:r>
          </a:p>
        </p:txBody>
      </p:sp>
      <p:sp>
        <p:nvSpPr>
          <p:cNvPr id="23" name="テキスト ボックス 22">
            <a:extLst>
              <a:ext uri="{FF2B5EF4-FFF2-40B4-BE49-F238E27FC236}">
                <a16:creationId xmlns:a16="http://schemas.microsoft.com/office/drawing/2014/main" id="{5648EDF7-C6B4-4D50-B774-812557AB1BC3}"/>
              </a:ext>
            </a:extLst>
          </p:cNvPr>
          <p:cNvSpPr txBox="1"/>
          <p:nvPr/>
        </p:nvSpPr>
        <p:spPr>
          <a:xfrm>
            <a:off x="947122" y="5860276"/>
            <a:ext cx="2378525" cy="184666"/>
          </a:xfrm>
          <a:prstGeom prst="rect">
            <a:avLst/>
          </a:prstGeom>
          <a:noFill/>
        </p:spPr>
        <p:txBody>
          <a:bodyPr wrap="square" rtlCol="0">
            <a:spAutoFit/>
          </a:bodyPr>
          <a:lstStyle/>
          <a:p>
            <a:pPr algn="r" eaLnBrk="0" fontAlgn="base" hangingPunct="0">
              <a:spcBef>
                <a:spcPct val="0"/>
              </a:spcBef>
              <a:spcAft>
                <a:spcPct val="0"/>
              </a:spcAft>
            </a:pPr>
            <a:r>
              <a:rPr lang="en-US" altLang="ja-JP" sz="600" dirty="0">
                <a:solidFill>
                  <a:srgbClr val="000000"/>
                </a:solidFill>
                <a:latin typeface="Meiryo UI" panose="020B0604030504040204" pitchFamily="50" charset="-128"/>
                <a:ea typeface="Meiryo UI" panose="020B0604030504040204" pitchFamily="50" charset="-128"/>
              </a:rPr>
              <a:t>※WinActor</a:t>
            </a:r>
            <a:r>
              <a:rPr lang="en-US" altLang="ja-JP" sz="600" baseline="30000" dirty="0">
                <a:solidFill>
                  <a:srgbClr val="000000"/>
                </a:solidFill>
                <a:latin typeface="Meiryo UI" panose="020B0604030504040204" pitchFamily="50" charset="-128"/>
                <a:ea typeface="Meiryo UI" panose="020B0604030504040204" pitchFamily="50" charset="-128"/>
              </a:rPr>
              <a:t>®</a:t>
            </a:r>
            <a:r>
              <a:rPr lang="en-US" altLang="ja-JP" sz="600" dirty="0">
                <a:solidFill>
                  <a:srgbClr val="000000"/>
                </a:solidFill>
                <a:latin typeface="Meiryo UI" panose="020B0604030504040204" pitchFamily="50" charset="-128"/>
                <a:ea typeface="Meiryo UI" panose="020B0604030504040204" pitchFamily="50" charset="-128"/>
              </a:rPr>
              <a:t> </a:t>
            </a:r>
            <a:r>
              <a:rPr lang="ja-JP" altLang="en-US" sz="600" dirty="0">
                <a:solidFill>
                  <a:srgbClr val="000000"/>
                </a:solidFill>
                <a:latin typeface="Meiryo UI" panose="020B0604030504040204" pitchFamily="50" charset="-128"/>
                <a:ea typeface="Meiryo UI" panose="020B0604030504040204" pitchFamily="50" charset="-128"/>
              </a:rPr>
              <a:t>は</a:t>
            </a:r>
            <a:r>
              <a:rPr lang="en-US" altLang="ja-JP" sz="600" dirty="0">
                <a:solidFill>
                  <a:srgbClr val="000000"/>
                </a:solidFill>
                <a:latin typeface="Meiryo UI" panose="020B0604030504040204" pitchFamily="50" charset="-128"/>
                <a:ea typeface="Meiryo UI" panose="020B0604030504040204" pitchFamily="50" charset="-128"/>
              </a:rPr>
              <a:t>NTT</a:t>
            </a:r>
            <a:r>
              <a:rPr lang="ja-JP" altLang="en-US" sz="600" dirty="0">
                <a:solidFill>
                  <a:srgbClr val="000000"/>
                </a:solidFill>
                <a:latin typeface="Meiryo UI" panose="020B0604030504040204" pitchFamily="50" charset="-128"/>
                <a:ea typeface="Meiryo UI" panose="020B0604030504040204" pitchFamily="50" charset="-128"/>
              </a:rPr>
              <a:t>アドバンステクノロジ株式会社の登録商標です。</a:t>
            </a:r>
            <a:endParaRPr lang="en-US" altLang="ja-JP" sz="300" dirty="0">
              <a:solidFill>
                <a:srgbClr val="000000"/>
              </a:solidFill>
              <a:latin typeface="Meiryo UI" panose="020B0604030504040204" pitchFamily="50" charset="-128"/>
              <a:ea typeface="Meiryo UI" panose="020B0604030504040204" pitchFamily="50" charset="-128"/>
            </a:endParaRPr>
          </a:p>
        </p:txBody>
      </p:sp>
      <p:sp>
        <p:nvSpPr>
          <p:cNvPr id="24" name="テキスト ボックス 2">
            <a:extLst>
              <a:ext uri="{FF2B5EF4-FFF2-40B4-BE49-F238E27FC236}">
                <a16:creationId xmlns:a16="http://schemas.microsoft.com/office/drawing/2014/main" id="{DB08BFF8-174D-4ABA-ABD9-FECAE194C56F}"/>
              </a:ext>
            </a:extLst>
          </p:cNvPr>
          <p:cNvSpPr txBox="1">
            <a:spLocks noChangeArrowheads="1"/>
          </p:cNvSpPr>
          <p:nvPr/>
        </p:nvSpPr>
        <p:spPr bwMode="auto">
          <a:xfrm>
            <a:off x="922034" y="2481417"/>
            <a:ext cx="156966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a:solidFill>
                  <a:schemeClr val="tx1"/>
                </a:solidFill>
                <a:latin typeface="Arial" charset="0"/>
                <a:ea typeface="HGS創英角ｺﾞｼｯｸUB" pitchFamily="50" charset="-128"/>
              </a:defRPr>
            </a:lvl1pPr>
            <a:lvl2pPr marL="742950" indent="-285750" eaLnBrk="0" hangingPunct="0">
              <a:defRPr kumimoji="1" sz="1600">
                <a:solidFill>
                  <a:schemeClr val="tx1"/>
                </a:solidFill>
                <a:latin typeface="Arial" charset="0"/>
                <a:ea typeface="HGS創英角ｺﾞｼｯｸUB" pitchFamily="50" charset="-128"/>
              </a:defRPr>
            </a:lvl2pPr>
            <a:lvl3pPr marL="1143000" indent="-228600" eaLnBrk="0" hangingPunct="0">
              <a:defRPr kumimoji="1" sz="1600">
                <a:solidFill>
                  <a:schemeClr val="tx1"/>
                </a:solidFill>
                <a:latin typeface="Arial" charset="0"/>
                <a:ea typeface="HGS創英角ｺﾞｼｯｸUB" pitchFamily="50" charset="-128"/>
              </a:defRPr>
            </a:lvl3pPr>
            <a:lvl4pPr marL="1600200" indent="-228600" eaLnBrk="0" hangingPunct="0">
              <a:defRPr kumimoji="1" sz="1600">
                <a:solidFill>
                  <a:schemeClr val="tx1"/>
                </a:solidFill>
                <a:latin typeface="Arial" charset="0"/>
                <a:ea typeface="HGS創英角ｺﾞｼｯｸUB" pitchFamily="50" charset="-128"/>
              </a:defRPr>
            </a:lvl4pPr>
            <a:lvl5pPr marL="2057400" indent="-228600" eaLnBrk="0" hangingPunct="0">
              <a:defRPr kumimoji="1" sz="1600">
                <a:solidFill>
                  <a:schemeClr val="tx1"/>
                </a:solidFill>
                <a:latin typeface="Arial" charset="0"/>
                <a:ea typeface="HGS創英角ｺﾞｼｯｸUB" pitchFamily="50" charset="-128"/>
              </a:defRPr>
            </a:lvl5pPr>
            <a:lvl6pPr marL="25146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6pPr>
            <a:lvl7pPr marL="29718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7pPr>
            <a:lvl8pPr marL="34290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8pPr>
            <a:lvl9pPr marL="38862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9pPr>
          </a:lstStyle>
          <a:p>
            <a:pPr eaLnBrk="1" fontAlgn="base" hangingPunct="1">
              <a:spcBef>
                <a:spcPct val="0"/>
              </a:spcBef>
              <a:spcAft>
                <a:spcPct val="0"/>
              </a:spcAft>
            </a:pPr>
            <a:r>
              <a:rPr lang="ja-JP" altLang="en-US" sz="1050" dirty="0">
                <a:solidFill>
                  <a:srgbClr val="000000"/>
                </a:solidFill>
                <a:latin typeface="Meiryo UI" pitchFamily="50" charset="-128"/>
                <a:ea typeface="Meiryo UI" pitchFamily="50" charset="-128"/>
                <a:cs typeface="Meiryo UI" pitchFamily="50" charset="-128"/>
              </a:rPr>
              <a:t>◆勉強会カリキュラム内容</a:t>
            </a:r>
          </a:p>
        </p:txBody>
      </p:sp>
      <p:sp>
        <p:nvSpPr>
          <p:cNvPr id="3" name="スライド番号プレースホルダー 2">
            <a:extLst>
              <a:ext uri="{FF2B5EF4-FFF2-40B4-BE49-F238E27FC236}">
                <a16:creationId xmlns:a16="http://schemas.microsoft.com/office/drawing/2014/main" id="{6F77F04A-DD8B-6A47-1C31-760D21242898}"/>
              </a:ext>
            </a:extLst>
          </p:cNvPr>
          <p:cNvSpPr>
            <a:spLocks noGrp="1"/>
          </p:cNvSpPr>
          <p:nvPr>
            <p:ph type="sldNum" sz="quarter" idx="12"/>
          </p:nvPr>
        </p:nvSpPr>
        <p:spPr/>
        <p:txBody>
          <a:bodyPr/>
          <a:lstStyle/>
          <a:p>
            <a:pPr defTabSz="422041"/>
            <a:fld id="{033B2F91-296A-3649-8916-2D881D18562C}" type="slidenum">
              <a:rPr lang="ja-JP" altLang="en-US" smtClean="0">
                <a:solidFill>
                  <a:prstClr val="black"/>
                </a:solidFill>
              </a:rPr>
              <a:pPr defTabSz="422041"/>
              <a:t>4</a:t>
            </a:fld>
            <a:endParaRPr lang="ja-JP" altLang="en-US" dirty="0">
              <a:solidFill>
                <a:prstClr val="black"/>
              </a:solidFill>
            </a:endParaRPr>
          </a:p>
        </p:txBody>
      </p:sp>
    </p:spTree>
    <p:extLst>
      <p:ext uri="{BB962C8B-B14F-4D97-AF65-F5344CB8AC3E}">
        <p14:creationId xmlns:p14="http://schemas.microsoft.com/office/powerpoint/2010/main" val="1625229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C019EE-8D3A-44C5-B552-77FF550D5E99}"/>
              </a:ext>
            </a:extLst>
          </p:cNvPr>
          <p:cNvSpPr>
            <a:spLocks noGrp="1"/>
          </p:cNvSpPr>
          <p:nvPr>
            <p:ph type="title" idx="4294967295"/>
          </p:nvPr>
        </p:nvSpPr>
        <p:spPr>
          <a:xfrm>
            <a:off x="3193" y="117334"/>
            <a:ext cx="8229600" cy="417513"/>
          </a:xfrm>
        </p:spPr>
        <p:txBody>
          <a:bodyPr/>
          <a:lstStyle/>
          <a:p>
            <a:r>
              <a:rPr lang="ja-JP" altLang="en-US" b="1" dirty="0"/>
              <a:t>　　　 </a:t>
            </a:r>
            <a:r>
              <a:rPr lang="ja-JP" altLang="en-US" sz="1800" b="1" dirty="0">
                <a:latin typeface="Meiryo UI" panose="020B0604030504040204" pitchFamily="50" charset="-128"/>
                <a:ea typeface="Meiryo UI" panose="020B0604030504040204" pitchFamily="50" charset="-128"/>
              </a:rPr>
              <a:t>シナリオ作成技術支援</a:t>
            </a:r>
          </a:p>
        </p:txBody>
      </p:sp>
      <p:sp>
        <p:nvSpPr>
          <p:cNvPr id="5" name="円/楕円 21">
            <a:extLst>
              <a:ext uri="{FF2B5EF4-FFF2-40B4-BE49-F238E27FC236}">
                <a16:creationId xmlns:a16="http://schemas.microsoft.com/office/drawing/2014/main" id="{2518383A-59F5-4828-AB69-DDAFBE38D000}"/>
              </a:ext>
            </a:extLst>
          </p:cNvPr>
          <p:cNvSpPr/>
          <p:nvPr/>
        </p:nvSpPr>
        <p:spPr>
          <a:xfrm>
            <a:off x="126064" y="117334"/>
            <a:ext cx="526256" cy="422278"/>
          </a:xfrm>
          <a:prstGeom prst="ellipse">
            <a:avLst/>
          </a:prstGeom>
          <a:solidFill>
            <a:schemeClr val="accent3">
              <a:lumMod val="60000"/>
              <a:lumOff val="40000"/>
            </a:schemeClr>
          </a:solidFill>
          <a:ln>
            <a:solidFill>
              <a:schemeClr val="accent3">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latin typeface="MS UI Gothic"/>
              <a:ea typeface="MS UI Gothic"/>
            </a:endParaRPr>
          </a:p>
        </p:txBody>
      </p:sp>
      <p:pic>
        <p:nvPicPr>
          <p:cNvPr id="7" name="Picture 2">
            <a:extLst>
              <a:ext uri="{FF2B5EF4-FFF2-40B4-BE49-F238E27FC236}">
                <a16:creationId xmlns:a16="http://schemas.microsoft.com/office/drawing/2014/main" id="{612F5C23-553C-4272-A798-6ECCA560FFF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54113" y="4188832"/>
            <a:ext cx="912412" cy="756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正方形/長方形 7">
            <a:extLst>
              <a:ext uri="{FF2B5EF4-FFF2-40B4-BE49-F238E27FC236}">
                <a16:creationId xmlns:a16="http://schemas.microsoft.com/office/drawing/2014/main" id="{F6DBCF68-3D51-4550-849F-4B7A1E270A2A}"/>
              </a:ext>
            </a:extLst>
          </p:cNvPr>
          <p:cNvSpPr/>
          <p:nvPr/>
        </p:nvSpPr>
        <p:spPr>
          <a:xfrm>
            <a:off x="935629" y="4066895"/>
            <a:ext cx="2900566" cy="1711569"/>
          </a:xfrm>
          <a:prstGeom prst="rect">
            <a:avLst/>
          </a:prstGeom>
          <a:solidFill>
            <a:schemeClr val="accent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200">
              <a:solidFill>
                <a:srgbClr val="FFFFFF"/>
              </a:solidFill>
              <a:latin typeface="Meiryo UI" panose="020B0604030504040204" pitchFamily="50" charset="-128"/>
              <a:ea typeface="Meiryo UI" panose="020B0604030504040204" pitchFamily="50" charset="-128"/>
            </a:endParaRPr>
          </a:p>
        </p:txBody>
      </p:sp>
      <p:sp>
        <p:nvSpPr>
          <p:cNvPr id="9" name="右矢印 2057">
            <a:extLst>
              <a:ext uri="{FF2B5EF4-FFF2-40B4-BE49-F238E27FC236}">
                <a16:creationId xmlns:a16="http://schemas.microsoft.com/office/drawing/2014/main" id="{AA091424-2D21-410F-8AB4-3F07E721A2E7}"/>
              </a:ext>
            </a:extLst>
          </p:cNvPr>
          <p:cNvSpPr/>
          <p:nvPr/>
        </p:nvSpPr>
        <p:spPr>
          <a:xfrm>
            <a:off x="1205573" y="2481750"/>
            <a:ext cx="2090813" cy="1078357"/>
          </a:xfrm>
          <a:prstGeom prst="rightArrow">
            <a:avLst>
              <a:gd name="adj1" fmla="val 50000"/>
              <a:gd name="adj2" fmla="val 4444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200">
              <a:solidFill>
                <a:srgbClr val="FFFFFF"/>
              </a:solidFill>
              <a:latin typeface="Meiryo UI" panose="020B0604030504040204" pitchFamily="50" charset="-128"/>
              <a:ea typeface="Meiryo UI" panose="020B0604030504040204" pitchFamily="50" charset="-128"/>
            </a:endParaRPr>
          </a:p>
        </p:txBody>
      </p:sp>
      <p:sp>
        <p:nvSpPr>
          <p:cNvPr id="10" name="円/楕円 2056">
            <a:extLst>
              <a:ext uri="{FF2B5EF4-FFF2-40B4-BE49-F238E27FC236}">
                <a16:creationId xmlns:a16="http://schemas.microsoft.com/office/drawing/2014/main" id="{49117FDF-0ED3-43B0-8945-9CF4BA4E08AE}"/>
              </a:ext>
            </a:extLst>
          </p:cNvPr>
          <p:cNvSpPr/>
          <p:nvPr/>
        </p:nvSpPr>
        <p:spPr>
          <a:xfrm>
            <a:off x="945374" y="2684895"/>
            <a:ext cx="682587" cy="672068"/>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825" dirty="0">
              <a:solidFill>
                <a:srgbClr val="FFFFFF"/>
              </a:solidFill>
              <a:latin typeface="Meiryo UI" panose="020B0604030504040204" pitchFamily="50" charset="-128"/>
              <a:ea typeface="Meiryo UI" panose="020B0604030504040204" pitchFamily="50" charset="-128"/>
            </a:endParaRPr>
          </a:p>
        </p:txBody>
      </p:sp>
      <p:sp>
        <p:nvSpPr>
          <p:cNvPr id="11" name="右矢印 50">
            <a:extLst>
              <a:ext uri="{FF2B5EF4-FFF2-40B4-BE49-F238E27FC236}">
                <a16:creationId xmlns:a16="http://schemas.microsoft.com/office/drawing/2014/main" id="{08B0335B-F46C-46CA-927A-3F90D445AECB}"/>
              </a:ext>
            </a:extLst>
          </p:cNvPr>
          <p:cNvSpPr/>
          <p:nvPr/>
        </p:nvSpPr>
        <p:spPr>
          <a:xfrm>
            <a:off x="3655471" y="2481750"/>
            <a:ext cx="2090813" cy="1078357"/>
          </a:xfrm>
          <a:prstGeom prst="rightArrow">
            <a:avLst>
              <a:gd name="adj1" fmla="val 50000"/>
              <a:gd name="adj2" fmla="val 4444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200">
              <a:solidFill>
                <a:srgbClr val="FFFFFF"/>
              </a:solidFill>
              <a:latin typeface="Meiryo UI" panose="020B0604030504040204" pitchFamily="50" charset="-128"/>
              <a:ea typeface="Meiryo UI" panose="020B0604030504040204" pitchFamily="50" charset="-128"/>
            </a:endParaRPr>
          </a:p>
        </p:txBody>
      </p:sp>
      <p:sp>
        <p:nvSpPr>
          <p:cNvPr id="12" name="円/楕円 51">
            <a:extLst>
              <a:ext uri="{FF2B5EF4-FFF2-40B4-BE49-F238E27FC236}">
                <a16:creationId xmlns:a16="http://schemas.microsoft.com/office/drawing/2014/main" id="{BA8A8445-0E4A-44C7-9469-1317F65AF4A9}"/>
              </a:ext>
            </a:extLst>
          </p:cNvPr>
          <p:cNvSpPr/>
          <p:nvPr/>
        </p:nvSpPr>
        <p:spPr>
          <a:xfrm>
            <a:off x="3395272" y="2684895"/>
            <a:ext cx="682587" cy="672068"/>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825" dirty="0">
              <a:solidFill>
                <a:srgbClr val="FFFFFF"/>
              </a:solidFill>
              <a:latin typeface="Meiryo UI" panose="020B0604030504040204" pitchFamily="50" charset="-128"/>
              <a:ea typeface="Meiryo UI" panose="020B0604030504040204" pitchFamily="50" charset="-128"/>
            </a:endParaRPr>
          </a:p>
        </p:txBody>
      </p:sp>
      <p:sp>
        <p:nvSpPr>
          <p:cNvPr id="13" name="右矢印 53">
            <a:extLst>
              <a:ext uri="{FF2B5EF4-FFF2-40B4-BE49-F238E27FC236}">
                <a16:creationId xmlns:a16="http://schemas.microsoft.com/office/drawing/2014/main" id="{F52C0FA8-D169-4F1F-9B91-44B1E3C8D3B9}"/>
              </a:ext>
            </a:extLst>
          </p:cNvPr>
          <p:cNvSpPr/>
          <p:nvPr/>
        </p:nvSpPr>
        <p:spPr>
          <a:xfrm>
            <a:off x="6118739" y="2481750"/>
            <a:ext cx="2090813" cy="1078357"/>
          </a:xfrm>
          <a:prstGeom prst="rightArrow">
            <a:avLst>
              <a:gd name="adj1" fmla="val 50000"/>
              <a:gd name="adj2" fmla="val 4444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200">
              <a:solidFill>
                <a:srgbClr val="FFFFFF"/>
              </a:solidFill>
              <a:latin typeface="Meiryo UI" panose="020B0604030504040204" pitchFamily="50" charset="-128"/>
              <a:ea typeface="Meiryo UI" panose="020B0604030504040204" pitchFamily="50" charset="-128"/>
            </a:endParaRPr>
          </a:p>
        </p:txBody>
      </p:sp>
      <p:sp>
        <p:nvSpPr>
          <p:cNvPr id="14" name="円/楕円 54">
            <a:extLst>
              <a:ext uri="{FF2B5EF4-FFF2-40B4-BE49-F238E27FC236}">
                <a16:creationId xmlns:a16="http://schemas.microsoft.com/office/drawing/2014/main" id="{2D23FCC0-B723-4F1C-B1BA-92D76B6CAA1C}"/>
              </a:ext>
            </a:extLst>
          </p:cNvPr>
          <p:cNvSpPr/>
          <p:nvPr/>
        </p:nvSpPr>
        <p:spPr>
          <a:xfrm>
            <a:off x="5858540" y="2684895"/>
            <a:ext cx="682587" cy="672068"/>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825" dirty="0">
              <a:solidFill>
                <a:srgbClr val="FFFFFF"/>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24B45CC6-C6AB-40AF-AEE7-ECD9B2B71FAE}"/>
              </a:ext>
            </a:extLst>
          </p:cNvPr>
          <p:cNvSpPr txBox="1"/>
          <p:nvPr/>
        </p:nvSpPr>
        <p:spPr>
          <a:xfrm>
            <a:off x="1016038" y="2922824"/>
            <a:ext cx="537743" cy="219291"/>
          </a:xfrm>
          <a:prstGeom prst="rect">
            <a:avLst/>
          </a:prstGeom>
          <a:noFill/>
        </p:spPr>
        <p:txBody>
          <a:bodyPr wrap="square" lIns="0" rIns="0" rtlCol="0">
            <a:spAutoFit/>
          </a:bodyPr>
          <a:lstStyle/>
          <a:p>
            <a:pPr algn="ctr" eaLnBrk="0" fontAlgn="base" hangingPunct="0">
              <a:spcBef>
                <a:spcPct val="0"/>
              </a:spcBef>
              <a:spcAft>
                <a:spcPct val="0"/>
              </a:spcAft>
            </a:pPr>
            <a:r>
              <a:rPr lang="ja-JP" altLang="en-US" sz="825"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ヒアリング</a:t>
            </a:r>
          </a:p>
        </p:txBody>
      </p:sp>
      <p:sp>
        <p:nvSpPr>
          <p:cNvPr id="16" name="テキスト ボックス 15">
            <a:extLst>
              <a:ext uri="{FF2B5EF4-FFF2-40B4-BE49-F238E27FC236}">
                <a16:creationId xmlns:a16="http://schemas.microsoft.com/office/drawing/2014/main" id="{B817730F-8A7E-4112-A4B1-85B52A0A12DF}"/>
              </a:ext>
            </a:extLst>
          </p:cNvPr>
          <p:cNvSpPr txBox="1"/>
          <p:nvPr/>
        </p:nvSpPr>
        <p:spPr>
          <a:xfrm>
            <a:off x="3490126" y="2859346"/>
            <a:ext cx="482867" cy="346249"/>
          </a:xfrm>
          <a:prstGeom prst="rect">
            <a:avLst/>
          </a:prstGeom>
          <a:noFill/>
        </p:spPr>
        <p:txBody>
          <a:bodyPr wrap="square" lIns="0" rIns="0" rtlCol="0">
            <a:spAutoFit/>
          </a:bodyPr>
          <a:lstStyle/>
          <a:p>
            <a:pPr algn="ctr" eaLnBrk="0" fontAlgn="base" hangingPunct="0">
              <a:spcBef>
                <a:spcPct val="0"/>
              </a:spcBef>
              <a:spcAft>
                <a:spcPct val="0"/>
              </a:spcAft>
            </a:pPr>
            <a:r>
              <a:rPr lang="ja-JP" altLang="en-US" sz="825"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ご提案</a:t>
            </a:r>
            <a:endParaRPr lang="en-US" altLang="ja-JP" sz="825"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a:p>
            <a:pPr algn="ctr" eaLnBrk="0" fontAlgn="base" hangingPunct="0">
              <a:spcBef>
                <a:spcPct val="0"/>
              </a:spcBef>
              <a:spcAft>
                <a:spcPct val="0"/>
              </a:spcAft>
            </a:pPr>
            <a:r>
              <a:rPr lang="ja-JP" altLang="en-US" sz="825"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ご契約</a:t>
            </a:r>
          </a:p>
        </p:txBody>
      </p:sp>
      <p:sp>
        <p:nvSpPr>
          <p:cNvPr id="17" name="テキスト ボックス 16">
            <a:extLst>
              <a:ext uri="{FF2B5EF4-FFF2-40B4-BE49-F238E27FC236}">
                <a16:creationId xmlns:a16="http://schemas.microsoft.com/office/drawing/2014/main" id="{B684E37C-261C-4CD7-942E-216C5E7D3685}"/>
              </a:ext>
            </a:extLst>
          </p:cNvPr>
          <p:cNvSpPr txBox="1"/>
          <p:nvPr/>
        </p:nvSpPr>
        <p:spPr>
          <a:xfrm>
            <a:off x="5992940" y="2922824"/>
            <a:ext cx="457614" cy="219291"/>
          </a:xfrm>
          <a:prstGeom prst="rect">
            <a:avLst/>
          </a:prstGeom>
          <a:noFill/>
        </p:spPr>
        <p:txBody>
          <a:bodyPr wrap="square" lIns="0" rIns="0" rtlCol="0">
            <a:spAutoFit/>
          </a:bodyPr>
          <a:lstStyle/>
          <a:p>
            <a:pPr eaLnBrk="0" fontAlgn="base" hangingPunct="0">
              <a:spcBef>
                <a:spcPct val="0"/>
              </a:spcBef>
              <a:spcAft>
                <a:spcPct val="0"/>
              </a:spcAft>
            </a:pPr>
            <a:r>
              <a:rPr lang="ja-JP" altLang="en-US" sz="825"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技術支援</a:t>
            </a:r>
          </a:p>
        </p:txBody>
      </p:sp>
      <p:sp>
        <p:nvSpPr>
          <p:cNvPr id="18" name="テキスト ボックス 17">
            <a:extLst>
              <a:ext uri="{FF2B5EF4-FFF2-40B4-BE49-F238E27FC236}">
                <a16:creationId xmlns:a16="http://schemas.microsoft.com/office/drawing/2014/main" id="{D43CEACF-0212-4BD8-986D-1F8C89BB5AA2}"/>
              </a:ext>
            </a:extLst>
          </p:cNvPr>
          <p:cNvSpPr txBox="1"/>
          <p:nvPr/>
        </p:nvSpPr>
        <p:spPr>
          <a:xfrm>
            <a:off x="1668502" y="2859346"/>
            <a:ext cx="1448828" cy="334835"/>
          </a:xfrm>
          <a:prstGeom prst="rect">
            <a:avLst/>
          </a:prstGeom>
          <a:noFill/>
        </p:spPr>
        <p:txBody>
          <a:bodyPr wrap="square" rtlCol="0">
            <a:spAutoFit/>
          </a:bodyPr>
          <a:lstStyle/>
          <a:p>
            <a:pPr eaLnBrk="0" fontAlgn="base" hangingPunct="0">
              <a:spcBef>
                <a:spcPct val="0"/>
              </a:spcBef>
              <a:spcAft>
                <a:spcPct val="0"/>
              </a:spcAft>
            </a:pPr>
            <a:r>
              <a:rPr lang="ja-JP" altLang="en-US" sz="788"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・業務詳細内容を確認</a:t>
            </a:r>
            <a:endParaRPr lang="en-US" altLang="ja-JP" sz="788"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spcBef>
                <a:spcPct val="0"/>
              </a:spcBef>
              <a:spcAft>
                <a:spcPct val="0"/>
              </a:spcAft>
            </a:pPr>
            <a:r>
              <a:rPr lang="ja-JP" altLang="en-US" sz="788"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・稼働時間算出</a:t>
            </a:r>
            <a:endParaRPr lang="ja-JP" altLang="en-US" sz="788" b="1" dirty="0">
              <a:solidFill>
                <a:srgbClr val="000000"/>
              </a:solidFill>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BD65FF82-E7E0-4BAC-BC70-5BC1205EF4BB}"/>
              </a:ext>
            </a:extLst>
          </p:cNvPr>
          <p:cNvSpPr txBox="1"/>
          <p:nvPr/>
        </p:nvSpPr>
        <p:spPr>
          <a:xfrm>
            <a:off x="4089006" y="2859346"/>
            <a:ext cx="1683550" cy="334835"/>
          </a:xfrm>
          <a:prstGeom prst="rect">
            <a:avLst/>
          </a:prstGeom>
          <a:noFill/>
        </p:spPr>
        <p:txBody>
          <a:bodyPr wrap="square" rtlCol="0">
            <a:spAutoFit/>
          </a:bodyPr>
          <a:lstStyle/>
          <a:p>
            <a:pPr eaLnBrk="0" fontAlgn="base" hangingPunct="0">
              <a:spcBef>
                <a:spcPct val="0"/>
              </a:spcBef>
              <a:spcAft>
                <a:spcPct val="0"/>
              </a:spcAft>
            </a:pPr>
            <a:r>
              <a:rPr lang="ja-JP" altLang="en-US" sz="788"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・お見積り提示</a:t>
            </a:r>
            <a:endParaRPr lang="en-US" altLang="ja-JP" sz="788"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spcBef>
                <a:spcPct val="0"/>
              </a:spcBef>
              <a:spcAft>
                <a:spcPct val="0"/>
              </a:spcAft>
            </a:pPr>
            <a:r>
              <a:rPr lang="ja-JP" altLang="en-US" sz="788"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・ご契約</a:t>
            </a:r>
            <a:endParaRPr lang="ja-JP" altLang="en-US" sz="788" b="1" dirty="0">
              <a:solidFill>
                <a:srgbClr val="000000"/>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92B31556-EF55-446C-97BD-03FF338289A6}"/>
              </a:ext>
            </a:extLst>
          </p:cNvPr>
          <p:cNvSpPr txBox="1"/>
          <p:nvPr/>
        </p:nvSpPr>
        <p:spPr>
          <a:xfrm>
            <a:off x="6588207" y="2804524"/>
            <a:ext cx="1698544" cy="456087"/>
          </a:xfrm>
          <a:prstGeom prst="rect">
            <a:avLst/>
          </a:prstGeom>
          <a:noFill/>
        </p:spPr>
        <p:txBody>
          <a:bodyPr wrap="square" rtlCol="0">
            <a:spAutoFit/>
          </a:bodyPr>
          <a:lstStyle/>
          <a:p>
            <a:pPr eaLnBrk="0" fontAlgn="base" hangingPunct="0">
              <a:spcBef>
                <a:spcPct val="0"/>
              </a:spcBef>
              <a:spcAft>
                <a:spcPct val="0"/>
              </a:spcAft>
            </a:pPr>
            <a:r>
              <a:rPr lang="ja-JP" altLang="en-US" sz="788"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・お客様事業所へお伺いし、</a:t>
            </a:r>
            <a:endParaRPr lang="en-US" altLang="ja-JP" sz="788"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spcBef>
                <a:spcPct val="0"/>
              </a:spcBef>
              <a:spcAft>
                <a:spcPct val="0"/>
              </a:spcAft>
            </a:pPr>
            <a:r>
              <a:rPr lang="ja-JP" altLang="en-US" sz="788"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現地ヒアリング、シナリオ作成</a:t>
            </a:r>
            <a:br>
              <a:rPr lang="en-US" altLang="ja-JP" sz="788"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br>
            <a:r>
              <a:rPr lang="ja-JP" altLang="en-US" sz="788"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動作確認試験を実施</a:t>
            </a:r>
            <a:endParaRPr lang="ja-JP" altLang="en-US" sz="788" b="1" dirty="0">
              <a:solidFill>
                <a:srgbClr val="000000"/>
              </a:solidFill>
              <a:latin typeface="Meiryo UI" panose="020B0604030504040204" pitchFamily="50" charset="-128"/>
              <a:ea typeface="Meiryo UI" panose="020B0604030504040204" pitchFamily="50" charset="-128"/>
            </a:endParaRPr>
          </a:p>
        </p:txBody>
      </p:sp>
      <p:pic>
        <p:nvPicPr>
          <p:cNvPr id="21" name="Picture 2" descr="関連画像">
            <a:hlinkClick r:id="rId3"/>
            <a:extLst>
              <a:ext uri="{FF2B5EF4-FFF2-40B4-BE49-F238E27FC236}">
                <a16:creationId xmlns:a16="http://schemas.microsoft.com/office/drawing/2014/main" id="{B49E685D-6E6D-4686-8B8F-0D8B07E7A356}"/>
              </a:ext>
            </a:extLst>
          </p:cNvPr>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382" b="99237" l="4688" r="93750"/>
                    </a14:imgEffect>
                  </a14:imgLayer>
                </a14:imgProps>
              </a:ext>
              <a:ext uri="{28A0092B-C50C-407E-A947-70E740481C1C}">
                <a14:useLocalDpi xmlns:a14="http://schemas.microsoft.com/office/drawing/2010/main"/>
              </a:ext>
            </a:extLst>
          </a:blip>
          <a:srcRect/>
          <a:stretch>
            <a:fillRect/>
          </a:stretch>
        </p:blipFill>
        <p:spPr bwMode="auto">
          <a:xfrm>
            <a:off x="3885330" y="2951713"/>
            <a:ext cx="326930" cy="332458"/>
          </a:xfrm>
          <a:prstGeom prst="rect">
            <a:avLst/>
          </a:prstGeom>
          <a:noFill/>
          <a:extLst>
            <a:ext uri="{909E8E84-426E-40DD-AFC4-6F175D3DCCD1}">
              <a14:hiddenFill xmlns:a14="http://schemas.microsoft.com/office/drawing/2010/main">
                <a:solidFill>
                  <a:srgbClr val="FFFFFF"/>
                </a:solidFill>
              </a14:hiddenFill>
            </a:ext>
          </a:extLst>
        </p:spPr>
      </p:pic>
      <p:sp>
        <p:nvSpPr>
          <p:cNvPr id="24" name="テキスト ボックス 2">
            <a:extLst>
              <a:ext uri="{FF2B5EF4-FFF2-40B4-BE49-F238E27FC236}">
                <a16:creationId xmlns:a16="http://schemas.microsoft.com/office/drawing/2014/main" id="{02750F48-AA52-4F33-AD82-4B49C346DA47}"/>
              </a:ext>
            </a:extLst>
          </p:cNvPr>
          <p:cNvSpPr txBox="1">
            <a:spLocks noChangeArrowheads="1"/>
          </p:cNvSpPr>
          <p:nvPr/>
        </p:nvSpPr>
        <p:spPr bwMode="auto">
          <a:xfrm>
            <a:off x="922033" y="2294251"/>
            <a:ext cx="107914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a:solidFill>
                  <a:schemeClr val="tx1"/>
                </a:solidFill>
                <a:latin typeface="Arial" charset="0"/>
                <a:ea typeface="HGS創英角ｺﾞｼｯｸUB" pitchFamily="50" charset="-128"/>
              </a:defRPr>
            </a:lvl1pPr>
            <a:lvl2pPr marL="742950" indent="-285750" eaLnBrk="0" hangingPunct="0">
              <a:defRPr kumimoji="1" sz="1600">
                <a:solidFill>
                  <a:schemeClr val="tx1"/>
                </a:solidFill>
                <a:latin typeface="Arial" charset="0"/>
                <a:ea typeface="HGS創英角ｺﾞｼｯｸUB" pitchFamily="50" charset="-128"/>
              </a:defRPr>
            </a:lvl2pPr>
            <a:lvl3pPr marL="1143000" indent="-228600" eaLnBrk="0" hangingPunct="0">
              <a:defRPr kumimoji="1" sz="1600">
                <a:solidFill>
                  <a:schemeClr val="tx1"/>
                </a:solidFill>
                <a:latin typeface="Arial" charset="0"/>
                <a:ea typeface="HGS創英角ｺﾞｼｯｸUB" pitchFamily="50" charset="-128"/>
              </a:defRPr>
            </a:lvl3pPr>
            <a:lvl4pPr marL="1600200" indent="-228600" eaLnBrk="0" hangingPunct="0">
              <a:defRPr kumimoji="1" sz="1600">
                <a:solidFill>
                  <a:schemeClr val="tx1"/>
                </a:solidFill>
                <a:latin typeface="Arial" charset="0"/>
                <a:ea typeface="HGS創英角ｺﾞｼｯｸUB" pitchFamily="50" charset="-128"/>
              </a:defRPr>
            </a:lvl4pPr>
            <a:lvl5pPr marL="2057400" indent="-228600" eaLnBrk="0" hangingPunct="0">
              <a:defRPr kumimoji="1" sz="1600">
                <a:solidFill>
                  <a:schemeClr val="tx1"/>
                </a:solidFill>
                <a:latin typeface="Arial" charset="0"/>
                <a:ea typeface="HGS創英角ｺﾞｼｯｸUB" pitchFamily="50" charset="-128"/>
              </a:defRPr>
            </a:lvl5pPr>
            <a:lvl6pPr marL="25146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6pPr>
            <a:lvl7pPr marL="29718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7pPr>
            <a:lvl8pPr marL="34290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8pPr>
            <a:lvl9pPr marL="38862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9pPr>
          </a:lstStyle>
          <a:p>
            <a:pPr eaLnBrk="1" fontAlgn="base" hangingPunct="1">
              <a:spcBef>
                <a:spcPct val="0"/>
              </a:spcBef>
              <a:spcAft>
                <a:spcPct val="0"/>
              </a:spcAft>
            </a:pPr>
            <a:r>
              <a:rPr lang="ja-JP" altLang="en-US" sz="9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◆技術支援の流れ</a:t>
            </a:r>
          </a:p>
        </p:txBody>
      </p:sp>
      <p:sp>
        <p:nvSpPr>
          <p:cNvPr id="25" name="角丸四角形 70">
            <a:extLst>
              <a:ext uri="{FF2B5EF4-FFF2-40B4-BE49-F238E27FC236}">
                <a16:creationId xmlns:a16="http://schemas.microsoft.com/office/drawing/2014/main" id="{64CDD22A-F980-442F-855B-E8C98341E10D}"/>
              </a:ext>
            </a:extLst>
          </p:cNvPr>
          <p:cNvSpPr/>
          <p:nvPr/>
        </p:nvSpPr>
        <p:spPr>
          <a:xfrm>
            <a:off x="3117330" y="1367346"/>
            <a:ext cx="3040872" cy="204492"/>
          </a:xfrm>
          <a:prstGeom prst="roundRect">
            <a:avLst>
              <a:gd name="adj" fmla="val 0"/>
            </a:avLst>
          </a:prstGeom>
          <a:solidFill>
            <a:srgbClr val="003399"/>
          </a:solidFill>
          <a:ln>
            <a:solidFill>
              <a:schemeClr val="bg1">
                <a:lumMod val="75000"/>
              </a:schemeClr>
            </a:solidFill>
          </a:ln>
        </p:spPr>
        <p:txBody>
          <a:bodyPr wrap="none" rtlCol="0" anchor="ctr">
            <a:noAutofit/>
          </a:bodyPr>
          <a:lstStyle/>
          <a:p>
            <a:pPr algn="ctr" eaLnBrk="0" fontAlgn="base" hangingPunct="0">
              <a:spcBef>
                <a:spcPct val="0"/>
              </a:spcBef>
              <a:spcAft>
                <a:spcPct val="0"/>
              </a:spcAft>
            </a:pPr>
            <a:r>
              <a:rPr lang="ja-JP" altLang="en-US" sz="825"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提供料金</a:t>
            </a:r>
            <a:r>
              <a:rPr lang="en-US" altLang="ja-JP" sz="8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税抜</a:t>
            </a:r>
            <a:r>
              <a:rPr lang="en-US" altLang="ja-JP" sz="8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25" b="1"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71">
            <a:extLst>
              <a:ext uri="{FF2B5EF4-FFF2-40B4-BE49-F238E27FC236}">
                <a16:creationId xmlns:a16="http://schemas.microsoft.com/office/drawing/2014/main" id="{DFD6792C-8165-40EF-8133-61FED63B873C}"/>
              </a:ext>
            </a:extLst>
          </p:cNvPr>
          <p:cNvSpPr/>
          <p:nvPr/>
        </p:nvSpPr>
        <p:spPr>
          <a:xfrm>
            <a:off x="985835" y="1367346"/>
            <a:ext cx="2048740" cy="204492"/>
          </a:xfrm>
          <a:prstGeom prst="roundRect">
            <a:avLst>
              <a:gd name="adj" fmla="val 0"/>
            </a:avLst>
          </a:prstGeom>
          <a:solidFill>
            <a:srgbClr val="003399"/>
          </a:solidFill>
          <a:ln>
            <a:solidFill>
              <a:schemeClr val="bg1">
                <a:lumMod val="75000"/>
              </a:schemeClr>
            </a:solidFill>
          </a:ln>
        </p:spPr>
        <p:txBody>
          <a:bodyPr wrap="none" rtlCol="0" anchor="ctr">
            <a:noAutofit/>
          </a:bodyPr>
          <a:lstStyle/>
          <a:p>
            <a:pPr algn="ctr" eaLnBrk="0" fontAlgn="base" hangingPunct="0">
              <a:spcBef>
                <a:spcPct val="0"/>
              </a:spcBef>
              <a:spcAft>
                <a:spcPct val="0"/>
              </a:spcAft>
            </a:pPr>
            <a:r>
              <a:rPr lang="ja-JP" altLang="en-US" sz="825"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サービス内容</a:t>
            </a:r>
          </a:p>
        </p:txBody>
      </p:sp>
      <p:sp>
        <p:nvSpPr>
          <p:cNvPr id="27" name="角丸四角形 72">
            <a:extLst>
              <a:ext uri="{FF2B5EF4-FFF2-40B4-BE49-F238E27FC236}">
                <a16:creationId xmlns:a16="http://schemas.microsoft.com/office/drawing/2014/main" id="{85C33384-94B7-4D1E-92CC-CD0D61EDDCD2}"/>
              </a:ext>
            </a:extLst>
          </p:cNvPr>
          <p:cNvSpPr/>
          <p:nvPr/>
        </p:nvSpPr>
        <p:spPr>
          <a:xfrm>
            <a:off x="6199833" y="1367346"/>
            <a:ext cx="2009718" cy="204492"/>
          </a:xfrm>
          <a:prstGeom prst="roundRect">
            <a:avLst>
              <a:gd name="adj" fmla="val 0"/>
            </a:avLst>
          </a:prstGeom>
          <a:solidFill>
            <a:srgbClr val="003399"/>
          </a:solidFill>
          <a:ln>
            <a:solidFill>
              <a:schemeClr val="bg1">
                <a:lumMod val="75000"/>
              </a:schemeClr>
            </a:solidFill>
          </a:ln>
        </p:spPr>
        <p:txBody>
          <a:bodyPr wrap="none" rtlCol="0" anchor="ctr">
            <a:noAutofit/>
          </a:bodyPr>
          <a:lstStyle/>
          <a:p>
            <a:pPr algn="ctr" eaLnBrk="0" fontAlgn="base" hangingPunct="0">
              <a:spcBef>
                <a:spcPct val="0"/>
              </a:spcBef>
              <a:spcAft>
                <a:spcPct val="0"/>
              </a:spcAft>
            </a:pPr>
            <a:r>
              <a:rPr lang="ja-JP" altLang="en-US" sz="825"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備考</a:t>
            </a:r>
          </a:p>
        </p:txBody>
      </p:sp>
      <p:sp>
        <p:nvSpPr>
          <p:cNvPr id="28" name="角丸四角形 74">
            <a:extLst>
              <a:ext uri="{FF2B5EF4-FFF2-40B4-BE49-F238E27FC236}">
                <a16:creationId xmlns:a16="http://schemas.microsoft.com/office/drawing/2014/main" id="{27E0B921-14D9-4592-8700-946A17FECD73}"/>
              </a:ext>
            </a:extLst>
          </p:cNvPr>
          <p:cNvSpPr/>
          <p:nvPr/>
        </p:nvSpPr>
        <p:spPr>
          <a:xfrm>
            <a:off x="985835" y="1602549"/>
            <a:ext cx="2048740" cy="624320"/>
          </a:xfrm>
          <a:prstGeom prst="roundRect">
            <a:avLst>
              <a:gd name="adj" fmla="val 0"/>
            </a:avLst>
          </a:prstGeom>
          <a:noFill/>
          <a:ln>
            <a:solidFill>
              <a:schemeClr val="bg1">
                <a:lumMod val="65000"/>
              </a:schemeClr>
            </a:solidFill>
          </a:ln>
        </p:spPr>
        <p:txBody>
          <a:bodyPr wrap="square" rtlCol="0" anchor="ctr">
            <a:noAutofit/>
          </a:bodyPr>
          <a:lstStyle/>
          <a:p>
            <a:pPr eaLnBrk="0" fontAlgn="base" hangingPunct="0">
              <a:spcBef>
                <a:spcPct val="0"/>
              </a:spcBef>
              <a:spcAft>
                <a:spcPct val="0"/>
              </a:spcAft>
            </a:pPr>
            <a:r>
              <a:rPr lang="ja-JP" altLang="en-US" sz="825"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業務適用可否の判断、シナリオ作成等を時間単位、</a:t>
            </a:r>
            <a:r>
              <a:rPr lang="en-US" altLang="ja-JP" sz="825"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25"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日単位で支援させていただきます。</a:t>
            </a:r>
          </a:p>
        </p:txBody>
      </p:sp>
      <p:sp>
        <p:nvSpPr>
          <p:cNvPr id="29" name="角丸四角形 75">
            <a:extLst>
              <a:ext uri="{FF2B5EF4-FFF2-40B4-BE49-F238E27FC236}">
                <a16:creationId xmlns:a16="http://schemas.microsoft.com/office/drawing/2014/main" id="{7E375BD8-BE5F-4AD4-9D7E-A727F4A945A6}"/>
              </a:ext>
            </a:extLst>
          </p:cNvPr>
          <p:cNvSpPr/>
          <p:nvPr/>
        </p:nvSpPr>
        <p:spPr>
          <a:xfrm>
            <a:off x="6199833" y="1602549"/>
            <a:ext cx="2009718" cy="624320"/>
          </a:xfrm>
          <a:prstGeom prst="roundRect">
            <a:avLst>
              <a:gd name="adj" fmla="val 0"/>
            </a:avLst>
          </a:prstGeom>
          <a:noFill/>
          <a:ln>
            <a:solidFill>
              <a:schemeClr val="bg1">
                <a:lumMod val="65000"/>
              </a:schemeClr>
            </a:solidFill>
          </a:ln>
        </p:spPr>
        <p:txBody>
          <a:bodyPr wrap="none" rtlCol="0" anchor="ctr">
            <a:noAutofit/>
          </a:bodyPr>
          <a:lstStyle/>
          <a:p>
            <a:pPr eaLnBrk="0" fontAlgn="base" hangingPunct="0">
              <a:spcBef>
                <a:spcPct val="0"/>
              </a:spcBef>
              <a:spcAft>
                <a:spcPct val="0"/>
              </a:spcAft>
            </a:pPr>
            <a:r>
              <a:rPr lang="ja-JP" altLang="en-US" sz="7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7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7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拠点、平日</a:t>
            </a:r>
            <a:r>
              <a:rPr lang="en-US" altLang="ja-JP" sz="7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7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時～</a:t>
            </a:r>
            <a:r>
              <a:rPr lang="en-US" altLang="ja-JP" sz="7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7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時まで　</a:t>
            </a:r>
            <a:endParaRPr lang="en-US" altLang="ja-JP" sz="75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spcBef>
                <a:spcPct val="0"/>
              </a:spcBef>
              <a:spcAft>
                <a:spcPct val="0"/>
              </a:spcAft>
            </a:pPr>
            <a:r>
              <a:rPr lang="ja-JP" altLang="en-US" sz="7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（休憩時間</a:t>
            </a:r>
            <a:r>
              <a:rPr lang="en-US" altLang="ja-JP" sz="7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7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時間）</a:t>
            </a:r>
            <a:endParaRPr lang="en-US" altLang="ja-JP" sz="75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spcBef>
                <a:spcPct val="0"/>
              </a:spcBef>
              <a:spcAft>
                <a:spcPct val="0"/>
              </a:spcAft>
            </a:pPr>
            <a:r>
              <a:rPr lang="ja-JP" altLang="en-US" sz="7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・交通費、宿泊費は別途実費請求いたします。</a:t>
            </a:r>
            <a:endParaRPr lang="en-US" altLang="ja-JP" sz="75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spcBef>
                <a:spcPct val="0"/>
              </a:spcBef>
              <a:spcAft>
                <a:spcPct val="0"/>
              </a:spcAft>
            </a:pPr>
            <a:r>
              <a:rPr lang="ja-JP" altLang="en-US" sz="7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・当日の要件追加等による作業時間超過分は、</a:t>
            </a:r>
            <a:br>
              <a:rPr lang="en-US" altLang="ja-JP" sz="7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br>
            <a:r>
              <a:rPr lang="ja-JP" altLang="en-US" sz="7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7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9,000</a:t>
            </a:r>
            <a:r>
              <a:rPr lang="ja-JP" altLang="en-US" sz="7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円／時間でのご請求となります。</a:t>
            </a:r>
            <a:endParaRPr lang="en-US" altLang="ja-JP" sz="75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0" name="グループ化 29">
            <a:extLst>
              <a:ext uri="{FF2B5EF4-FFF2-40B4-BE49-F238E27FC236}">
                <a16:creationId xmlns:a16="http://schemas.microsoft.com/office/drawing/2014/main" id="{0F8173D5-D2A6-417A-B756-E49E2429A715}"/>
              </a:ext>
            </a:extLst>
          </p:cNvPr>
          <p:cNvGrpSpPr/>
          <p:nvPr/>
        </p:nvGrpSpPr>
        <p:grpSpPr>
          <a:xfrm>
            <a:off x="3117331" y="1602549"/>
            <a:ext cx="3040871" cy="624322"/>
            <a:chOff x="3013440" y="1717894"/>
            <a:chExt cx="4054495" cy="372102"/>
          </a:xfrm>
        </p:grpSpPr>
        <p:sp>
          <p:nvSpPr>
            <p:cNvPr id="31" name="角丸四角形 79">
              <a:extLst>
                <a:ext uri="{FF2B5EF4-FFF2-40B4-BE49-F238E27FC236}">
                  <a16:creationId xmlns:a16="http://schemas.microsoft.com/office/drawing/2014/main" id="{C5A9A8DB-E193-4C55-8F90-C284E61D6460}"/>
                </a:ext>
              </a:extLst>
            </p:cNvPr>
            <p:cNvSpPr/>
            <p:nvPr/>
          </p:nvSpPr>
          <p:spPr>
            <a:xfrm>
              <a:off x="4475245" y="1717895"/>
              <a:ext cx="2592690" cy="372101"/>
            </a:xfrm>
            <a:prstGeom prst="roundRect">
              <a:avLst>
                <a:gd name="adj" fmla="val 0"/>
              </a:avLst>
            </a:prstGeom>
            <a:noFill/>
            <a:ln>
              <a:solidFill>
                <a:schemeClr val="bg1">
                  <a:lumMod val="65000"/>
                </a:schemeClr>
              </a:solidFill>
            </a:ln>
          </p:spPr>
          <p:txBody>
            <a:bodyPr wrap="none" rtlCol="0" anchor="ctr">
              <a:noAutofit/>
            </a:bodyPr>
            <a:lstStyle/>
            <a:p>
              <a:pPr algn="ctr" eaLnBrk="0" fontAlgn="base" hangingPunct="0">
                <a:spcBef>
                  <a:spcPct val="0"/>
                </a:spcBef>
                <a:spcAft>
                  <a:spcPct val="0"/>
                </a:spcAft>
              </a:pPr>
              <a:r>
                <a:rPr lang="en-US" altLang="ja-JP" sz="825"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66,000</a:t>
              </a:r>
              <a:r>
                <a:rPr lang="ja-JP" altLang="en-US" sz="825"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円</a:t>
              </a:r>
              <a:endParaRPr lang="en-US" altLang="ja-JP" sz="825"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角丸四角形 80">
              <a:extLst>
                <a:ext uri="{FF2B5EF4-FFF2-40B4-BE49-F238E27FC236}">
                  <a16:creationId xmlns:a16="http://schemas.microsoft.com/office/drawing/2014/main" id="{C50194E8-AFE7-4454-BC70-52245565F39D}"/>
                </a:ext>
              </a:extLst>
            </p:cNvPr>
            <p:cNvSpPr/>
            <p:nvPr/>
          </p:nvSpPr>
          <p:spPr>
            <a:xfrm>
              <a:off x="3013440" y="1717894"/>
              <a:ext cx="1334216" cy="372101"/>
            </a:xfrm>
            <a:prstGeom prst="roundRect">
              <a:avLst>
                <a:gd name="adj" fmla="val 0"/>
              </a:avLst>
            </a:prstGeom>
            <a:noFill/>
            <a:ln>
              <a:solidFill>
                <a:schemeClr val="bg1">
                  <a:lumMod val="65000"/>
                </a:schemeClr>
              </a:solidFill>
            </a:ln>
          </p:spPr>
          <p:txBody>
            <a:bodyPr wrap="none" rtlCol="0" anchor="ctr">
              <a:noAutofit/>
            </a:bodyPr>
            <a:lstStyle/>
            <a:p>
              <a:pPr algn="ctr" eaLnBrk="0" fontAlgn="base" hangingPunct="0">
                <a:spcBef>
                  <a:spcPct val="0"/>
                </a:spcBef>
                <a:spcAft>
                  <a:spcPct val="0"/>
                </a:spcAft>
              </a:pPr>
              <a:r>
                <a:rPr lang="en-US" altLang="ja-JP" sz="825"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25"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日コース（</a:t>
              </a:r>
              <a:r>
                <a:rPr lang="en-US" altLang="ja-JP" sz="825"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6H)</a:t>
              </a:r>
              <a:endParaRPr lang="ja-JP" altLang="en-US" sz="825"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3" name="テキスト ボックス 2">
            <a:extLst>
              <a:ext uri="{FF2B5EF4-FFF2-40B4-BE49-F238E27FC236}">
                <a16:creationId xmlns:a16="http://schemas.microsoft.com/office/drawing/2014/main" id="{E72A88F1-0F17-40B0-B2BC-21D621E3B7F0}"/>
              </a:ext>
            </a:extLst>
          </p:cNvPr>
          <p:cNvSpPr txBox="1">
            <a:spLocks noChangeArrowheads="1"/>
          </p:cNvSpPr>
          <p:nvPr/>
        </p:nvSpPr>
        <p:spPr bwMode="auto">
          <a:xfrm>
            <a:off x="922033" y="3626554"/>
            <a:ext cx="1031051" cy="230832"/>
          </a:xfrm>
          <a:prstGeom prst="rect">
            <a:avLst/>
          </a:prstGeom>
          <a:noFill/>
          <a:ln>
            <a:noFill/>
          </a:ln>
        </p:spPr>
        <p:txBody>
          <a:bodyPr wrap="none">
            <a:spAutoFit/>
          </a:bodyPr>
          <a:lstStyle>
            <a:lvl1pPr eaLnBrk="0" hangingPunct="0">
              <a:defRPr kumimoji="1" sz="1600">
                <a:solidFill>
                  <a:schemeClr val="tx1"/>
                </a:solidFill>
                <a:latin typeface="Arial" charset="0"/>
                <a:ea typeface="HGS創英角ｺﾞｼｯｸUB" pitchFamily="50" charset="-128"/>
              </a:defRPr>
            </a:lvl1pPr>
            <a:lvl2pPr marL="742950" indent="-285750" eaLnBrk="0" hangingPunct="0">
              <a:defRPr kumimoji="1" sz="1600">
                <a:solidFill>
                  <a:schemeClr val="tx1"/>
                </a:solidFill>
                <a:latin typeface="Arial" charset="0"/>
                <a:ea typeface="HGS創英角ｺﾞｼｯｸUB" pitchFamily="50" charset="-128"/>
              </a:defRPr>
            </a:lvl2pPr>
            <a:lvl3pPr marL="1143000" indent="-228600" eaLnBrk="0" hangingPunct="0">
              <a:defRPr kumimoji="1" sz="1600">
                <a:solidFill>
                  <a:schemeClr val="tx1"/>
                </a:solidFill>
                <a:latin typeface="Arial" charset="0"/>
                <a:ea typeface="HGS創英角ｺﾞｼｯｸUB" pitchFamily="50" charset="-128"/>
              </a:defRPr>
            </a:lvl3pPr>
            <a:lvl4pPr marL="1600200" indent="-228600" eaLnBrk="0" hangingPunct="0">
              <a:defRPr kumimoji="1" sz="1600">
                <a:solidFill>
                  <a:schemeClr val="tx1"/>
                </a:solidFill>
                <a:latin typeface="Arial" charset="0"/>
                <a:ea typeface="HGS創英角ｺﾞｼｯｸUB" pitchFamily="50" charset="-128"/>
              </a:defRPr>
            </a:lvl4pPr>
            <a:lvl5pPr marL="2057400" indent="-228600" eaLnBrk="0" hangingPunct="0">
              <a:defRPr kumimoji="1" sz="1600">
                <a:solidFill>
                  <a:schemeClr val="tx1"/>
                </a:solidFill>
                <a:latin typeface="Arial" charset="0"/>
                <a:ea typeface="HGS創英角ｺﾞｼｯｸUB" pitchFamily="50" charset="-128"/>
              </a:defRPr>
            </a:lvl5pPr>
            <a:lvl6pPr marL="25146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6pPr>
            <a:lvl7pPr marL="29718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7pPr>
            <a:lvl8pPr marL="34290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8pPr>
            <a:lvl9pPr marL="38862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9pPr>
          </a:lstStyle>
          <a:p>
            <a:pPr eaLnBrk="1" fontAlgn="base" hangingPunct="1">
              <a:spcBef>
                <a:spcPct val="0"/>
              </a:spcBef>
              <a:spcAft>
                <a:spcPct val="0"/>
              </a:spcAft>
            </a:pPr>
            <a:r>
              <a:rPr lang="ja-JP" altLang="en-US" sz="900" b="1" dirty="0">
                <a:solidFill>
                  <a:srgbClr val="000000"/>
                </a:solidFill>
                <a:latin typeface="Meiryo UI" panose="020B0604030504040204" pitchFamily="50" charset="-128"/>
                <a:ea typeface="Meiryo UI" panose="020B0604030504040204" pitchFamily="50" charset="-128"/>
                <a:cs typeface="Meiryo UI" pitchFamily="50" charset="-128"/>
              </a:rPr>
              <a:t>◆技術支援 </a:t>
            </a:r>
            <a:r>
              <a:rPr lang="en-US" altLang="ja-JP" sz="900" b="1" dirty="0">
                <a:solidFill>
                  <a:srgbClr val="000000"/>
                </a:solidFill>
                <a:latin typeface="Meiryo UI" panose="020B0604030504040204" pitchFamily="50" charset="-128"/>
                <a:ea typeface="Meiryo UI" panose="020B0604030504040204" pitchFamily="50" charset="-128"/>
                <a:cs typeface="Meiryo UI" pitchFamily="50" charset="-128"/>
              </a:rPr>
              <a:t>《</a:t>
            </a:r>
            <a:r>
              <a:rPr lang="ja-JP" altLang="en-US" sz="900" b="1" dirty="0">
                <a:solidFill>
                  <a:srgbClr val="000000"/>
                </a:solidFill>
                <a:latin typeface="Meiryo UI" panose="020B0604030504040204" pitchFamily="50" charset="-128"/>
                <a:ea typeface="Meiryo UI" panose="020B0604030504040204" pitchFamily="50" charset="-128"/>
                <a:cs typeface="Meiryo UI" pitchFamily="50" charset="-128"/>
              </a:rPr>
              <a:t>例</a:t>
            </a:r>
            <a:r>
              <a:rPr lang="en-US" altLang="ja-JP" sz="900" b="1" dirty="0">
                <a:solidFill>
                  <a:srgbClr val="000000"/>
                </a:solidFill>
                <a:latin typeface="Meiryo UI" panose="020B0604030504040204" pitchFamily="50" charset="-128"/>
                <a:ea typeface="Meiryo UI" panose="020B0604030504040204" pitchFamily="50" charset="-128"/>
                <a:cs typeface="Meiryo UI" pitchFamily="50" charset="-128"/>
              </a:rPr>
              <a:t>》</a:t>
            </a:r>
          </a:p>
        </p:txBody>
      </p:sp>
      <p:sp>
        <p:nvSpPr>
          <p:cNvPr id="34" name="フローチャート: 処理 33">
            <a:extLst>
              <a:ext uri="{FF2B5EF4-FFF2-40B4-BE49-F238E27FC236}">
                <a16:creationId xmlns:a16="http://schemas.microsoft.com/office/drawing/2014/main" id="{B39252AF-FB7D-48D4-B087-08A369A1C502}"/>
              </a:ext>
            </a:extLst>
          </p:cNvPr>
          <p:cNvSpPr/>
          <p:nvPr/>
        </p:nvSpPr>
        <p:spPr>
          <a:xfrm>
            <a:off x="1009339" y="3886384"/>
            <a:ext cx="2444316" cy="286964"/>
          </a:xfrm>
          <a:prstGeom prst="flowChartProcess">
            <a:avLst/>
          </a:prstGeom>
          <a:solidFill>
            <a:schemeClr val="bg1">
              <a:lumMod val="75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eaLnBrk="0" fontAlgn="base" hangingPunct="0">
              <a:spcBef>
                <a:spcPct val="0"/>
              </a:spcBef>
              <a:spcAft>
                <a:spcPct val="0"/>
              </a:spcAft>
            </a:pPr>
            <a:r>
              <a:rPr lang="ja-JP" altLang="en-US" sz="900" b="1" dirty="0">
                <a:solidFill>
                  <a:srgbClr val="000000"/>
                </a:solidFill>
                <a:latin typeface="Meiryo UI" panose="020B0604030504040204" pitchFamily="50" charset="-128"/>
                <a:ea typeface="Meiryo UI" panose="020B0604030504040204" pitchFamily="50" charset="-128"/>
              </a:rPr>
              <a:t>雇用保険被保険者資格取得届の申請自動化</a:t>
            </a:r>
          </a:p>
        </p:txBody>
      </p:sp>
      <p:sp>
        <p:nvSpPr>
          <p:cNvPr id="35" name="テキスト ボックス 34">
            <a:extLst>
              <a:ext uri="{FF2B5EF4-FFF2-40B4-BE49-F238E27FC236}">
                <a16:creationId xmlns:a16="http://schemas.microsoft.com/office/drawing/2014/main" id="{3AA1AD44-1708-4E12-9EFB-2CF29177C628}"/>
              </a:ext>
            </a:extLst>
          </p:cNvPr>
          <p:cNvSpPr txBox="1"/>
          <p:nvPr/>
        </p:nvSpPr>
        <p:spPr>
          <a:xfrm>
            <a:off x="973621" y="4256287"/>
            <a:ext cx="2862574" cy="1401922"/>
          </a:xfrm>
          <a:prstGeom prst="rect">
            <a:avLst/>
          </a:prstGeom>
          <a:noFill/>
        </p:spPr>
        <p:txBody>
          <a:bodyPr wrap="square" rtlCol="0">
            <a:spAutoFit/>
          </a:bodyPr>
          <a:lstStyle/>
          <a:p>
            <a:pPr defTabSz="166688" eaLnBrk="0" fontAlgn="base" hangingPunct="0">
              <a:lnSpc>
                <a:spcPct val="90000"/>
              </a:lnSpc>
              <a:spcBef>
                <a:spcPct val="0"/>
              </a:spcBef>
              <a:spcAft>
                <a:spcPct val="35000"/>
              </a:spcAft>
            </a:pPr>
            <a:r>
              <a:rPr lang="ja-JP" altLang="en-US" sz="788" b="1" dirty="0">
                <a:solidFill>
                  <a:srgbClr val="000000"/>
                </a:solidFill>
                <a:latin typeface="Meiryo UI" panose="020B0604030504040204" pitchFamily="50" charset="-128"/>
                <a:ea typeface="Meiryo UI" panose="020B0604030504040204" pitchFamily="50" charset="-128"/>
              </a:rPr>
              <a:t>≪業務概要≫</a:t>
            </a:r>
            <a:endParaRPr lang="en-US" altLang="ja-JP" sz="788" b="1" dirty="0">
              <a:solidFill>
                <a:srgbClr val="000000"/>
              </a:solidFill>
              <a:latin typeface="Meiryo UI" panose="020B0604030504040204" pitchFamily="50" charset="-128"/>
              <a:ea typeface="Meiryo UI" panose="020B0604030504040204" pitchFamily="50" charset="-128"/>
            </a:endParaRPr>
          </a:p>
          <a:p>
            <a:pPr defTabSz="166688" eaLnBrk="0" fontAlgn="base" hangingPunct="0">
              <a:lnSpc>
                <a:spcPct val="90000"/>
              </a:lnSpc>
              <a:spcBef>
                <a:spcPct val="0"/>
              </a:spcBef>
              <a:spcAft>
                <a:spcPct val="35000"/>
              </a:spcAft>
            </a:pPr>
            <a:r>
              <a:rPr lang="ja-JP" altLang="en-US" sz="788"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・「ハローワークインターネットサービス」へ「雇用保険被保険者資格</a:t>
            </a:r>
            <a:br>
              <a:rPr lang="en-US" altLang="ja-JP" sz="788"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br>
            <a:r>
              <a:rPr lang="ja-JP" altLang="en-US" sz="788"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取得届（</a:t>
            </a:r>
            <a:r>
              <a:rPr lang="en-US" altLang="ja-JP" sz="788"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Excel</a:t>
            </a:r>
            <a:r>
              <a:rPr lang="ja-JP" altLang="en-US" sz="788"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一覧表）」のデータ（</a:t>
            </a:r>
            <a:r>
              <a:rPr lang="en-US" altLang="ja-JP" sz="788"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788"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項目）を登録</a:t>
            </a:r>
            <a:endParaRPr lang="en-US" altLang="ja-JP" sz="788"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defTabSz="166688" eaLnBrk="0" fontAlgn="base" hangingPunct="0">
              <a:lnSpc>
                <a:spcPct val="90000"/>
              </a:lnSpc>
              <a:spcBef>
                <a:spcPct val="0"/>
              </a:spcBef>
              <a:spcAft>
                <a:spcPct val="35000"/>
              </a:spcAft>
            </a:pPr>
            <a:r>
              <a:rPr lang="ja-JP" altLang="en-US" sz="788"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・印刷ボタンを押下し、日付ごとに</a:t>
            </a:r>
            <a:r>
              <a:rPr lang="en-US" altLang="ja-JP" sz="788"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PDF</a:t>
            </a:r>
            <a:r>
              <a:rPr lang="ja-JP" altLang="en-US" sz="788"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ファイルを保存</a:t>
            </a:r>
            <a:br>
              <a:rPr lang="en-US" altLang="ja-JP" sz="788"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br>
            <a:r>
              <a:rPr lang="ja-JP" altLang="en-US" sz="788"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⇒対象人数分、同作業の繰り返しを自動実行</a:t>
            </a:r>
            <a:endParaRPr lang="en-US" altLang="ja-JP" sz="788"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defTabSz="166688" eaLnBrk="0" fontAlgn="base" hangingPunct="0">
              <a:lnSpc>
                <a:spcPct val="90000"/>
              </a:lnSpc>
              <a:spcBef>
                <a:spcPct val="0"/>
              </a:spcBef>
              <a:spcAft>
                <a:spcPct val="35000"/>
              </a:spcAft>
            </a:pPr>
            <a:endParaRPr lang="en-US" altLang="ja-JP" sz="788"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spcBef>
                <a:spcPct val="0"/>
              </a:spcBef>
              <a:spcAft>
                <a:spcPct val="0"/>
              </a:spcAft>
            </a:pPr>
            <a:r>
              <a:rPr lang="ja-JP" altLang="en-US" sz="788" b="1" dirty="0">
                <a:solidFill>
                  <a:srgbClr val="000000"/>
                </a:solidFill>
                <a:latin typeface="Meiryo UI" panose="020B0604030504040204" pitchFamily="50" charset="-128"/>
                <a:ea typeface="Meiryo UI" panose="020B0604030504040204" pitchFamily="50" charset="-128"/>
              </a:rPr>
              <a:t>≪利用システム</a:t>
            </a:r>
            <a:r>
              <a:rPr lang="en-US" altLang="ja-JP" sz="788" b="1" dirty="0">
                <a:solidFill>
                  <a:srgbClr val="000000"/>
                </a:solidFill>
                <a:latin typeface="Meiryo UI" panose="020B0604030504040204" pitchFamily="50" charset="-128"/>
                <a:ea typeface="Meiryo UI" panose="020B0604030504040204" pitchFamily="50" charset="-128"/>
              </a:rPr>
              <a:t>/</a:t>
            </a:r>
            <a:r>
              <a:rPr lang="ja-JP" altLang="en-US" sz="788" b="1" dirty="0">
                <a:solidFill>
                  <a:srgbClr val="000000"/>
                </a:solidFill>
                <a:latin typeface="Meiryo UI" panose="020B0604030504040204" pitchFamily="50" charset="-128"/>
                <a:ea typeface="Meiryo UI" panose="020B0604030504040204" pitchFamily="50" charset="-128"/>
              </a:rPr>
              <a:t>帳票類≫</a:t>
            </a:r>
            <a:endParaRPr lang="en-US" altLang="ja-JP" sz="788" b="1" dirty="0">
              <a:solidFill>
                <a:srgbClr val="000000"/>
              </a:solidFill>
              <a:latin typeface="Meiryo UI" panose="020B0604030504040204" pitchFamily="50" charset="-128"/>
              <a:ea typeface="Meiryo UI" panose="020B0604030504040204" pitchFamily="50" charset="-128"/>
            </a:endParaRPr>
          </a:p>
          <a:p>
            <a:pPr eaLnBrk="0" fontAlgn="base" hangingPunct="0">
              <a:spcBef>
                <a:spcPct val="0"/>
              </a:spcBef>
              <a:spcAft>
                <a:spcPct val="0"/>
              </a:spcAft>
            </a:pPr>
            <a:r>
              <a:rPr lang="ja-JP" altLang="en-US" sz="788"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・ハローワークインターネットサービス（</a:t>
            </a:r>
            <a:r>
              <a:rPr lang="en-US" altLang="ja-JP" sz="788"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IE</a:t>
            </a:r>
            <a:r>
              <a:rPr lang="ja-JP" altLang="en-US" sz="788"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788"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spcBef>
                <a:spcPct val="0"/>
              </a:spcBef>
              <a:spcAft>
                <a:spcPct val="0"/>
              </a:spcAft>
            </a:pPr>
            <a:r>
              <a:rPr lang="ja-JP" altLang="en-US" sz="788"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788"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PDF</a:t>
            </a:r>
            <a:r>
              <a:rPr lang="ja-JP" altLang="en-US" sz="788"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化ソフト</a:t>
            </a:r>
            <a:endParaRPr lang="en-US" altLang="ja-JP" sz="788"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spcBef>
                <a:spcPct val="0"/>
              </a:spcBef>
              <a:spcAft>
                <a:spcPct val="0"/>
              </a:spcAft>
            </a:pPr>
            <a:r>
              <a:rPr lang="ja-JP" altLang="en-US" sz="788"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・雇用保険被保険者資格取得届データ一覧（</a:t>
            </a:r>
            <a:r>
              <a:rPr lang="en-US" altLang="ja-JP" sz="788"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Excel</a:t>
            </a:r>
            <a:r>
              <a:rPr lang="ja-JP" altLang="en-US" sz="788"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p:txBody>
      </p:sp>
      <p:grpSp>
        <p:nvGrpSpPr>
          <p:cNvPr id="36" name="グループ化 35">
            <a:extLst>
              <a:ext uri="{FF2B5EF4-FFF2-40B4-BE49-F238E27FC236}">
                <a16:creationId xmlns:a16="http://schemas.microsoft.com/office/drawing/2014/main" id="{D2F42B4A-A29E-48E9-BD32-AA9B3B40D4A3}"/>
              </a:ext>
            </a:extLst>
          </p:cNvPr>
          <p:cNvGrpSpPr/>
          <p:nvPr/>
        </p:nvGrpSpPr>
        <p:grpSpPr>
          <a:xfrm>
            <a:off x="3936167" y="3806487"/>
            <a:ext cx="515099" cy="505299"/>
            <a:chOff x="689140" y="5163564"/>
            <a:chExt cx="910116" cy="896091"/>
          </a:xfrm>
          <a:solidFill>
            <a:schemeClr val="accent6"/>
          </a:solidFill>
        </p:grpSpPr>
        <p:sp>
          <p:nvSpPr>
            <p:cNvPr id="37" name="円/楕円 86">
              <a:extLst>
                <a:ext uri="{FF2B5EF4-FFF2-40B4-BE49-F238E27FC236}">
                  <a16:creationId xmlns:a16="http://schemas.microsoft.com/office/drawing/2014/main" id="{2504CE5C-D8C5-47F6-AD8F-3F16922797BC}"/>
                </a:ext>
              </a:extLst>
            </p:cNvPr>
            <p:cNvSpPr/>
            <p:nvPr/>
          </p:nvSpPr>
          <p:spPr>
            <a:xfrm>
              <a:off x="689140" y="5163564"/>
              <a:ext cx="910116" cy="896091"/>
            </a:xfrm>
            <a:prstGeom prst="ellipse">
              <a:avLst/>
            </a:prstGeom>
            <a:grp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600" b="1" dirty="0">
                <a:solidFill>
                  <a:srgbClr val="FFFFFF"/>
                </a:solidFill>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A1023FF9-BA07-49F8-9F77-39DFD1FD2BBF}"/>
                </a:ext>
              </a:extLst>
            </p:cNvPr>
            <p:cNvSpPr txBox="1"/>
            <p:nvPr/>
          </p:nvSpPr>
          <p:spPr>
            <a:xfrm>
              <a:off x="755815" y="5249286"/>
              <a:ext cx="802276" cy="716372"/>
            </a:xfrm>
            <a:prstGeom prst="rect">
              <a:avLst/>
            </a:prstGeom>
            <a:noFill/>
            <a:ln>
              <a:noFill/>
            </a:ln>
          </p:spPr>
          <p:txBody>
            <a:bodyPr wrap="square" lIns="0" rIns="0" rtlCol="0">
              <a:spAutoFit/>
            </a:bodyPr>
            <a:lstStyle/>
            <a:p>
              <a:pPr algn="ctr" eaLnBrk="0" fontAlgn="base" hangingPunct="0">
                <a:spcBef>
                  <a:spcPct val="0"/>
                </a:spcBef>
                <a:spcAft>
                  <a:spcPct val="0"/>
                </a:spcAft>
              </a:pPr>
              <a:r>
                <a:rPr lang="en-US" altLang="ja-JP" sz="675"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3</a:t>
              </a:r>
            </a:p>
            <a:p>
              <a:pPr algn="ctr" eaLnBrk="0" fontAlgn="base" hangingPunct="0">
                <a:spcBef>
                  <a:spcPct val="0"/>
                </a:spcBef>
                <a:spcAft>
                  <a:spcPct val="0"/>
                </a:spcAft>
              </a:pPr>
              <a:r>
                <a:rPr lang="ja-JP" altLang="en-US" sz="675"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システム／</a:t>
              </a:r>
              <a:endParaRPr lang="en-US" altLang="ja-JP" sz="675" b="1"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a:p>
              <a:pPr algn="ctr" eaLnBrk="0" fontAlgn="base" hangingPunct="0">
                <a:spcBef>
                  <a:spcPct val="0"/>
                </a:spcBef>
                <a:spcAft>
                  <a:spcPct val="0"/>
                </a:spcAft>
              </a:pPr>
              <a:r>
                <a:rPr lang="ja-JP" altLang="en-US" sz="675"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帳票</a:t>
              </a:r>
            </a:p>
          </p:txBody>
        </p:sp>
      </p:grpSp>
      <p:pic>
        <p:nvPicPr>
          <p:cNvPr id="39" name="Picture 3">
            <a:extLst>
              <a:ext uri="{FF2B5EF4-FFF2-40B4-BE49-F238E27FC236}">
                <a16:creationId xmlns:a16="http://schemas.microsoft.com/office/drawing/2014/main" id="{A8CBA82A-3F07-4EF3-9CB6-607DAB7233F5}"/>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600281" y="4198656"/>
            <a:ext cx="1149650" cy="728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4">
            <a:extLst>
              <a:ext uri="{FF2B5EF4-FFF2-40B4-BE49-F238E27FC236}">
                <a16:creationId xmlns:a16="http://schemas.microsoft.com/office/drawing/2014/main" id="{9C09C407-8BEB-4BB0-AED7-D5ACCDE4EA89}"/>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188686" y="4215595"/>
            <a:ext cx="963311" cy="729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6">
            <a:extLst>
              <a:ext uri="{FF2B5EF4-FFF2-40B4-BE49-F238E27FC236}">
                <a16:creationId xmlns:a16="http://schemas.microsoft.com/office/drawing/2014/main" id="{23253EC0-970C-4397-9EED-E3C9A64DDC2B}"/>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967135" y="5106382"/>
            <a:ext cx="1114120" cy="756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7">
            <a:extLst>
              <a:ext uri="{FF2B5EF4-FFF2-40B4-BE49-F238E27FC236}">
                <a16:creationId xmlns:a16="http://schemas.microsoft.com/office/drawing/2014/main" id="{C988BD8C-C779-4B0F-A922-F5A63CF4A675}"/>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454440" y="5104601"/>
            <a:ext cx="1215656" cy="758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3" name="グループ化 42">
            <a:extLst>
              <a:ext uri="{FF2B5EF4-FFF2-40B4-BE49-F238E27FC236}">
                <a16:creationId xmlns:a16="http://schemas.microsoft.com/office/drawing/2014/main" id="{9A53F2DB-3718-4334-9B3D-5E4E0AD307FB}"/>
              </a:ext>
            </a:extLst>
          </p:cNvPr>
          <p:cNvGrpSpPr/>
          <p:nvPr/>
        </p:nvGrpSpPr>
        <p:grpSpPr>
          <a:xfrm>
            <a:off x="3936168" y="4873037"/>
            <a:ext cx="515099" cy="505299"/>
            <a:chOff x="689140" y="5163564"/>
            <a:chExt cx="910116" cy="896091"/>
          </a:xfrm>
          <a:solidFill>
            <a:schemeClr val="accent6"/>
          </a:solidFill>
          <a:effectLst>
            <a:outerShdw blurRad="50800" dist="38100" dir="2700000" algn="tl" rotWithShape="0">
              <a:prstClr val="black">
                <a:alpha val="40000"/>
              </a:prstClr>
            </a:outerShdw>
          </a:effectLst>
        </p:grpSpPr>
        <p:sp>
          <p:nvSpPr>
            <p:cNvPr id="44" name="円/楕円 104">
              <a:extLst>
                <a:ext uri="{FF2B5EF4-FFF2-40B4-BE49-F238E27FC236}">
                  <a16:creationId xmlns:a16="http://schemas.microsoft.com/office/drawing/2014/main" id="{4D5EFE1A-303E-42F4-A552-5578AFD4290C}"/>
                </a:ext>
              </a:extLst>
            </p:cNvPr>
            <p:cNvSpPr/>
            <p:nvPr/>
          </p:nvSpPr>
          <p:spPr>
            <a:xfrm>
              <a:off x="689140" y="5163564"/>
              <a:ext cx="910116" cy="896091"/>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600" b="1" dirty="0">
                <a:solidFill>
                  <a:srgbClr val="FFFFFF"/>
                </a:solidFill>
                <a:latin typeface="Meiryo UI" panose="020B0604030504040204" pitchFamily="50" charset="-128"/>
                <a:ea typeface="Meiryo UI" panose="020B0604030504040204" pitchFamily="50" charset="-128"/>
              </a:endParaRPr>
            </a:p>
          </p:txBody>
        </p:sp>
        <p:sp>
          <p:nvSpPr>
            <p:cNvPr id="45" name="テキスト ボックス 44">
              <a:extLst>
                <a:ext uri="{FF2B5EF4-FFF2-40B4-BE49-F238E27FC236}">
                  <a16:creationId xmlns:a16="http://schemas.microsoft.com/office/drawing/2014/main" id="{9963690B-831E-47E6-94CD-38B8D0472811}"/>
                </a:ext>
              </a:extLst>
            </p:cNvPr>
            <p:cNvSpPr txBox="1"/>
            <p:nvPr/>
          </p:nvSpPr>
          <p:spPr>
            <a:xfrm>
              <a:off x="755815" y="5312630"/>
              <a:ext cx="802276" cy="593792"/>
            </a:xfrm>
            <a:prstGeom prst="rect">
              <a:avLst/>
            </a:prstGeom>
            <a:noFill/>
            <a:ln>
              <a:noFill/>
            </a:ln>
          </p:spPr>
          <p:txBody>
            <a:bodyPr wrap="square" lIns="0" rIns="0" rtlCol="0">
              <a:spAutoFit/>
            </a:bodyPr>
            <a:lstStyle/>
            <a:p>
              <a:pPr algn="ctr" eaLnBrk="0" fontAlgn="base" hangingPunct="0">
                <a:spcBef>
                  <a:spcPct val="0"/>
                </a:spcBef>
                <a:spcAft>
                  <a:spcPct val="0"/>
                </a:spcAft>
              </a:pPr>
              <a:r>
                <a:rPr lang="en-US" altLang="ja-JP" sz="788"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25</a:t>
              </a:r>
            </a:p>
            <a:p>
              <a:pPr algn="ctr" eaLnBrk="0" fontAlgn="base" hangingPunct="0">
                <a:spcBef>
                  <a:spcPct val="0"/>
                </a:spcBef>
                <a:spcAft>
                  <a:spcPct val="0"/>
                </a:spcAft>
              </a:pPr>
              <a:r>
                <a:rPr lang="ja-JP" altLang="en-US" sz="788"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手順</a:t>
              </a:r>
            </a:p>
          </p:txBody>
        </p:sp>
      </p:grpSp>
      <p:sp>
        <p:nvSpPr>
          <p:cNvPr id="46" name="二等辺三角形 45">
            <a:extLst>
              <a:ext uri="{FF2B5EF4-FFF2-40B4-BE49-F238E27FC236}">
                <a16:creationId xmlns:a16="http://schemas.microsoft.com/office/drawing/2014/main" id="{D4E6A091-42D4-4086-A05C-1DF24F4BEF3E}"/>
              </a:ext>
            </a:extLst>
          </p:cNvPr>
          <p:cNvSpPr/>
          <p:nvPr/>
        </p:nvSpPr>
        <p:spPr>
          <a:xfrm rot="5400000">
            <a:off x="5035710" y="4450854"/>
            <a:ext cx="687343" cy="258289"/>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200">
              <a:solidFill>
                <a:srgbClr val="FFFFFF"/>
              </a:solidFill>
              <a:latin typeface="Meiryo UI" panose="020B0604030504040204" pitchFamily="50" charset="-128"/>
              <a:ea typeface="Meiryo UI" panose="020B0604030504040204" pitchFamily="50" charset="-128"/>
            </a:endParaRPr>
          </a:p>
        </p:txBody>
      </p:sp>
      <p:sp>
        <p:nvSpPr>
          <p:cNvPr id="47" name="テキスト ボックス 46">
            <a:extLst>
              <a:ext uri="{FF2B5EF4-FFF2-40B4-BE49-F238E27FC236}">
                <a16:creationId xmlns:a16="http://schemas.microsoft.com/office/drawing/2014/main" id="{B2DB8B8F-21E0-4C02-B9CD-9531F00B5098}"/>
              </a:ext>
            </a:extLst>
          </p:cNvPr>
          <p:cNvSpPr txBox="1"/>
          <p:nvPr/>
        </p:nvSpPr>
        <p:spPr>
          <a:xfrm>
            <a:off x="5287675" y="4444853"/>
            <a:ext cx="121252" cy="394592"/>
          </a:xfrm>
          <a:prstGeom prst="rect">
            <a:avLst/>
          </a:prstGeom>
          <a:noFill/>
        </p:spPr>
        <p:txBody>
          <a:bodyPr vert="eaVert" wrap="square" lIns="0" rIns="0" rtlCol="0">
            <a:spAutoFit/>
          </a:bodyPr>
          <a:lstStyle/>
          <a:p>
            <a:pPr eaLnBrk="0" fontAlgn="base" hangingPunct="0">
              <a:spcBef>
                <a:spcPct val="0"/>
              </a:spcBef>
              <a:spcAft>
                <a:spcPct val="0"/>
              </a:spcAft>
            </a:pPr>
            <a:r>
              <a:rPr lang="ja-JP" altLang="en-US" sz="788" b="1" dirty="0">
                <a:solidFill>
                  <a:srgbClr val="2D2D8A">
                    <a:lumMod val="75000"/>
                  </a:srgbClr>
                </a:solidFill>
                <a:latin typeface="Meiryo UI" panose="020B0604030504040204" pitchFamily="50" charset="-128"/>
                <a:ea typeface="Meiryo UI" panose="020B0604030504040204" pitchFamily="50" charset="-128"/>
                <a:cs typeface="Meiryo UI" panose="020B0604030504040204" pitchFamily="50" charset="-128"/>
              </a:rPr>
              <a:t>入力</a:t>
            </a:r>
          </a:p>
        </p:txBody>
      </p:sp>
      <p:sp>
        <p:nvSpPr>
          <p:cNvPr id="48" name="二等辺三角形 47">
            <a:extLst>
              <a:ext uri="{FF2B5EF4-FFF2-40B4-BE49-F238E27FC236}">
                <a16:creationId xmlns:a16="http://schemas.microsoft.com/office/drawing/2014/main" id="{49AFFB35-A612-406A-AB6B-9335B5E908D8}"/>
              </a:ext>
            </a:extLst>
          </p:cNvPr>
          <p:cNvSpPr/>
          <p:nvPr/>
        </p:nvSpPr>
        <p:spPr>
          <a:xfrm rot="5400000">
            <a:off x="6643054" y="4450854"/>
            <a:ext cx="687343" cy="258289"/>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200">
              <a:solidFill>
                <a:srgbClr val="FFFFFF"/>
              </a:solidFill>
              <a:latin typeface="Meiryo UI" panose="020B0604030504040204" pitchFamily="50" charset="-128"/>
              <a:ea typeface="Meiryo UI" panose="020B0604030504040204" pitchFamily="50" charset="-128"/>
            </a:endParaRPr>
          </a:p>
        </p:txBody>
      </p:sp>
      <p:sp>
        <p:nvSpPr>
          <p:cNvPr id="49" name="テキスト ボックス 48">
            <a:extLst>
              <a:ext uri="{FF2B5EF4-FFF2-40B4-BE49-F238E27FC236}">
                <a16:creationId xmlns:a16="http://schemas.microsoft.com/office/drawing/2014/main" id="{576A010B-34E1-4331-BB0A-06C4FA4CBFF3}"/>
              </a:ext>
            </a:extLst>
          </p:cNvPr>
          <p:cNvSpPr txBox="1"/>
          <p:nvPr/>
        </p:nvSpPr>
        <p:spPr>
          <a:xfrm>
            <a:off x="6895019" y="4444853"/>
            <a:ext cx="121252" cy="394592"/>
          </a:xfrm>
          <a:prstGeom prst="rect">
            <a:avLst/>
          </a:prstGeom>
          <a:noFill/>
        </p:spPr>
        <p:txBody>
          <a:bodyPr vert="eaVert" wrap="square" lIns="0" rIns="0" rtlCol="0">
            <a:spAutoFit/>
          </a:bodyPr>
          <a:lstStyle/>
          <a:p>
            <a:pPr eaLnBrk="0" fontAlgn="base" hangingPunct="0">
              <a:spcBef>
                <a:spcPct val="0"/>
              </a:spcBef>
              <a:spcAft>
                <a:spcPct val="0"/>
              </a:spcAft>
            </a:pPr>
            <a:r>
              <a:rPr lang="ja-JP" altLang="en-US" sz="788" b="1" dirty="0">
                <a:solidFill>
                  <a:srgbClr val="2D2D8A">
                    <a:lumMod val="75000"/>
                  </a:srgbClr>
                </a:solidFill>
                <a:latin typeface="Meiryo UI" panose="020B0604030504040204" pitchFamily="50" charset="-128"/>
                <a:ea typeface="Meiryo UI" panose="020B0604030504040204" pitchFamily="50" charset="-128"/>
                <a:cs typeface="Meiryo UI" panose="020B0604030504040204" pitchFamily="50" charset="-128"/>
              </a:rPr>
              <a:t>保存</a:t>
            </a:r>
          </a:p>
        </p:txBody>
      </p:sp>
      <p:grpSp>
        <p:nvGrpSpPr>
          <p:cNvPr id="50" name="グループ化 49">
            <a:extLst>
              <a:ext uri="{FF2B5EF4-FFF2-40B4-BE49-F238E27FC236}">
                <a16:creationId xmlns:a16="http://schemas.microsoft.com/office/drawing/2014/main" id="{5AFF2C82-5622-42B1-84E1-858BE4AC0573}"/>
              </a:ext>
            </a:extLst>
          </p:cNvPr>
          <p:cNvGrpSpPr/>
          <p:nvPr/>
        </p:nvGrpSpPr>
        <p:grpSpPr>
          <a:xfrm>
            <a:off x="4486190" y="4873037"/>
            <a:ext cx="515099" cy="505299"/>
            <a:chOff x="689140" y="5163564"/>
            <a:chExt cx="910116" cy="896091"/>
          </a:xfrm>
          <a:solidFill>
            <a:schemeClr val="accent6"/>
          </a:solidFill>
          <a:effectLst>
            <a:outerShdw blurRad="50800" dist="38100" dir="2700000" algn="tl" rotWithShape="0">
              <a:prstClr val="black">
                <a:alpha val="40000"/>
              </a:prstClr>
            </a:outerShdw>
          </a:effectLst>
        </p:grpSpPr>
        <p:sp>
          <p:nvSpPr>
            <p:cNvPr id="51" name="円/楕円 110">
              <a:extLst>
                <a:ext uri="{FF2B5EF4-FFF2-40B4-BE49-F238E27FC236}">
                  <a16:creationId xmlns:a16="http://schemas.microsoft.com/office/drawing/2014/main" id="{DB2D59D3-19A0-4756-B514-16EB2D268A47}"/>
                </a:ext>
              </a:extLst>
            </p:cNvPr>
            <p:cNvSpPr/>
            <p:nvPr/>
          </p:nvSpPr>
          <p:spPr>
            <a:xfrm>
              <a:off x="689140" y="5163564"/>
              <a:ext cx="910116" cy="896091"/>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600" b="1" dirty="0">
                <a:solidFill>
                  <a:srgbClr val="FFFFFF"/>
                </a:solidFill>
                <a:latin typeface="Meiryo UI" panose="020B0604030504040204" pitchFamily="50" charset="-128"/>
                <a:ea typeface="Meiryo UI" panose="020B0604030504040204" pitchFamily="50" charset="-128"/>
              </a:endParaRPr>
            </a:p>
          </p:txBody>
        </p:sp>
        <p:sp>
          <p:nvSpPr>
            <p:cNvPr id="52" name="テキスト ボックス 51">
              <a:extLst>
                <a:ext uri="{FF2B5EF4-FFF2-40B4-BE49-F238E27FC236}">
                  <a16:creationId xmlns:a16="http://schemas.microsoft.com/office/drawing/2014/main" id="{5A2FB34A-8D38-4E2B-8B37-A2059657E8B5}"/>
                </a:ext>
              </a:extLst>
            </p:cNvPr>
            <p:cNvSpPr txBox="1"/>
            <p:nvPr/>
          </p:nvSpPr>
          <p:spPr>
            <a:xfrm>
              <a:off x="755815" y="5312630"/>
              <a:ext cx="802276" cy="593792"/>
            </a:xfrm>
            <a:prstGeom prst="rect">
              <a:avLst/>
            </a:prstGeom>
            <a:noFill/>
            <a:ln>
              <a:noFill/>
            </a:ln>
          </p:spPr>
          <p:txBody>
            <a:bodyPr wrap="square" lIns="0" rIns="0" rtlCol="0">
              <a:spAutoFit/>
            </a:bodyPr>
            <a:lstStyle/>
            <a:p>
              <a:pPr algn="ctr" eaLnBrk="0" fontAlgn="base" hangingPunct="0">
                <a:spcBef>
                  <a:spcPct val="0"/>
                </a:spcBef>
                <a:spcAft>
                  <a:spcPct val="0"/>
                </a:spcAft>
              </a:pPr>
              <a:r>
                <a:rPr lang="en-US" altLang="ja-JP" sz="788"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78</a:t>
              </a:r>
            </a:p>
            <a:p>
              <a:pPr algn="ctr" eaLnBrk="0" fontAlgn="base" hangingPunct="0">
                <a:spcBef>
                  <a:spcPct val="0"/>
                </a:spcBef>
                <a:spcAft>
                  <a:spcPct val="0"/>
                </a:spcAft>
              </a:pPr>
              <a:r>
                <a:rPr lang="ja-JP" altLang="en-US" sz="788"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ノード</a:t>
              </a:r>
            </a:p>
          </p:txBody>
        </p:sp>
      </p:grpSp>
      <p:sp>
        <p:nvSpPr>
          <p:cNvPr id="53" name="角丸四角形 112">
            <a:extLst>
              <a:ext uri="{FF2B5EF4-FFF2-40B4-BE49-F238E27FC236}">
                <a16:creationId xmlns:a16="http://schemas.microsoft.com/office/drawing/2014/main" id="{622B585D-561D-46A2-934B-49D39BF46102}"/>
              </a:ext>
            </a:extLst>
          </p:cNvPr>
          <p:cNvSpPr/>
          <p:nvPr/>
        </p:nvSpPr>
        <p:spPr>
          <a:xfrm>
            <a:off x="964086" y="5748606"/>
            <a:ext cx="3590693" cy="257599"/>
          </a:xfrm>
          <a:prstGeom prst="roundRect">
            <a:avLst>
              <a:gd name="adj" fmla="val 0"/>
            </a:avLst>
          </a:prstGeom>
          <a:noFill/>
          <a:ln>
            <a:noFill/>
          </a:ln>
        </p:spPr>
        <p:txBody>
          <a:bodyPr wrap="none" rtlCol="0" anchor="ctr">
            <a:noAutofit/>
          </a:bodyPr>
          <a:lstStyle/>
          <a:p>
            <a:pPr eaLnBrk="0" fontAlgn="base" hangingPunct="0">
              <a:spcBef>
                <a:spcPct val="0"/>
              </a:spcBef>
              <a:spcAft>
                <a:spcPct val="0"/>
              </a:spcAft>
            </a:pPr>
            <a:r>
              <a:rPr lang="en-US" altLang="ja-JP" sz="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類似作業内容であっても、利用環境により必要時間は変わる恐れがあります。予めご了承ください。</a:t>
            </a:r>
            <a:endParaRPr lang="en-US" altLang="ja-JP" sz="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角丸四角形 56">
            <a:extLst>
              <a:ext uri="{FF2B5EF4-FFF2-40B4-BE49-F238E27FC236}">
                <a16:creationId xmlns:a16="http://schemas.microsoft.com/office/drawing/2014/main" id="{FF1A8C6D-C7AD-4F92-B4DE-249D297BF128}"/>
              </a:ext>
            </a:extLst>
          </p:cNvPr>
          <p:cNvSpPr/>
          <p:nvPr/>
        </p:nvSpPr>
        <p:spPr>
          <a:xfrm>
            <a:off x="4896890" y="2196993"/>
            <a:ext cx="3389861" cy="257599"/>
          </a:xfrm>
          <a:prstGeom prst="roundRect">
            <a:avLst>
              <a:gd name="adj" fmla="val 0"/>
            </a:avLst>
          </a:prstGeom>
          <a:noFill/>
          <a:ln>
            <a:noFill/>
          </a:ln>
        </p:spPr>
        <p:txBody>
          <a:bodyPr wrap="none" rtlCol="0" anchor="ctr">
            <a:noAutofit/>
          </a:bodyPr>
          <a:lstStyle/>
          <a:p>
            <a:pPr eaLnBrk="0" fontAlgn="base" hangingPunct="0">
              <a:spcBef>
                <a:spcPct val="0"/>
              </a:spcBef>
              <a:spcAft>
                <a:spcPct val="0"/>
              </a:spcAft>
            </a:pPr>
            <a:r>
              <a:rPr lang="en-US" altLang="ja-JP" sz="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お客様によるシナリオ作成の支援です。シナリオ作成代行ではございませんのでご注意ください。</a:t>
            </a:r>
            <a:endParaRPr lang="en-US" altLang="ja-JP" sz="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5" name="Picture 6">
            <a:extLst>
              <a:ext uri="{FF2B5EF4-FFF2-40B4-BE49-F238E27FC236}">
                <a16:creationId xmlns:a16="http://schemas.microsoft.com/office/drawing/2014/main" id="{A5FB6436-29B4-4FED-98EE-44F74D1B331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75525" y="107514"/>
            <a:ext cx="427333" cy="42733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6">
            <a:extLst>
              <a:ext uri="{FF2B5EF4-FFF2-40B4-BE49-F238E27FC236}">
                <a16:creationId xmlns:a16="http://schemas.microsoft.com/office/drawing/2014/main" id="{6AD884B5-8972-44F4-94E9-02BB5F49239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44419" y="2986628"/>
            <a:ext cx="393416" cy="393416"/>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ヒアリング力を養う 中編 ラポールを形成する - クマ坊の日記">
            <a:extLst>
              <a:ext uri="{FF2B5EF4-FFF2-40B4-BE49-F238E27FC236}">
                <a16:creationId xmlns:a16="http://schemas.microsoft.com/office/drawing/2014/main" id="{2ED5CDFF-C330-4376-A932-0933F2FC4105}"/>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359900" y="2978256"/>
            <a:ext cx="348402" cy="337584"/>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2">
            <a:extLst>
              <a:ext uri="{FF2B5EF4-FFF2-40B4-BE49-F238E27FC236}">
                <a16:creationId xmlns:a16="http://schemas.microsoft.com/office/drawing/2014/main" id="{62C7BE0C-5A33-1A3F-C659-DD0BE6D60150}"/>
              </a:ext>
            </a:extLst>
          </p:cNvPr>
          <p:cNvSpPr>
            <a:spLocks noGrp="1"/>
          </p:cNvSpPr>
          <p:nvPr>
            <p:ph type="sldNum" sz="quarter" idx="12"/>
          </p:nvPr>
        </p:nvSpPr>
        <p:spPr/>
        <p:txBody>
          <a:bodyPr/>
          <a:lstStyle/>
          <a:p>
            <a:pPr defTabSz="422041"/>
            <a:fld id="{033B2F91-296A-3649-8916-2D881D18562C}" type="slidenum">
              <a:rPr lang="ja-JP" altLang="en-US" smtClean="0">
                <a:solidFill>
                  <a:prstClr val="black"/>
                </a:solidFill>
              </a:rPr>
              <a:pPr defTabSz="422041"/>
              <a:t>5</a:t>
            </a:fld>
            <a:endParaRPr lang="ja-JP" altLang="en-US" dirty="0">
              <a:solidFill>
                <a:prstClr val="black"/>
              </a:solidFill>
            </a:endParaRPr>
          </a:p>
        </p:txBody>
      </p:sp>
    </p:spTree>
    <p:extLst>
      <p:ext uri="{BB962C8B-B14F-4D97-AF65-F5344CB8AC3E}">
        <p14:creationId xmlns:p14="http://schemas.microsoft.com/office/powerpoint/2010/main" val="224629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0A9D39-5ECB-49DB-9AE7-822FE3175536}"/>
              </a:ext>
            </a:extLst>
          </p:cNvPr>
          <p:cNvSpPr>
            <a:spLocks noGrp="1"/>
          </p:cNvSpPr>
          <p:nvPr>
            <p:ph type="title" idx="4294967295"/>
          </p:nvPr>
        </p:nvSpPr>
        <p:spPr>
          <a:xfrm>
            <a:off x="35141" y="135883"/>
            <a:ext cx="8229600" cy="417513"/>
          </a:xfrm>
        </p:spPr>
        <p:txBody>
          <a:bodyPr/>
          <a:lstStyle/>
          <a:p>
            <a:r>
              <a:rPr lang="en-US" altLang="ja-JP" dirty="0"/>
              <a:t>          </a:t>
            </a:r>
            <a:r>
              <a:rPr lang="en-US" altLang="ja-JP" sz="1800" b="1" dirty="0">
                <a:latin typeface="Meiryo UI" panose="020B0604030504040204" pitchFamily="50" charset="-128"/>
                <a:ea typeface="Meiryo UI" panose="020B0604030504040204" pitchFamily="50" charset="-128"/>
              </a:rPr>
              <a:t>WinActor</a:t>
            </a:r>
            <a:r>
              <a:rPr lang="ja-JP" altLang="en-US" sz="1800" b="1" dirty="0">
                <a:latin typeface="Meiryo UI" panose="020B0604030504040204" pitchFamily="50" charset="-128"/>
                <a:ea typeface="Meiryo UI" panose="020B0604030504040204" pitchFamily="50" charset="-128"/>
              </a:rPr>
              <a:t>あんしんサポート</a:t>
            </a:r>
          </a:p>
        </p:txBody>
      </p:sp>
      <p:sp>
        <p:nvSpPr>
          <p:cNvPr id="4" name="円/楕円 50">
            <a:extLst>
              <a:ext uri="{FF2B5EF4-FFF2-40B4-BE49-F238E27FC236}">
                <a16:creationId xmlns:a16="http://schemas.microsoft.com/office/drawing/2014/main" id="{199B8560-3986-4460-9920-372AAC7F5D83}"/>
              </a:ext>
            </a:extLst>
          </p:cNvPr>
          <p:cNvSpPr/>
          <p:nvPr/>
        </p:nvSpPr>
        <p:spPr>
          <a:xfrm>
            <a:off x="103876" y="121073"/>
            <a:ext cx="526256" cy="422278"/>
          </a:xfrm>
          <a:prstGeom prst="ellipse">
            <a:avLst/>
          </a:prstGeom>
          <a:solidFill>
            <a:schemeClr val="accent6">
              <a:lumMod val="60000"/>
              <a:lumOff val="40000"/>
            </a:schemeClr>
          </a:solidFill>
          <a:ln>
            <a:solidFill>
              <a:schemeClr val="accent6">
                <a:lumMod val="7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latin typeface="MS UI Gothic"/>
              <a:ea typeface="MS UI Gothic"/>
            </a:endParaRPr>
          </a:p>
        </p:txBody>
      </p:sp>
      <p:pic>
        <p:nvPicPr>
          <p:cNvPr id="5" name="Picture 4" descr="コールセンターのテレフォンオペレーターのイラスト">
            <a:extLst>
              <a:ext uri="{FF2B5EF4-FFF2-40B4-BE49-F238E27FC236}">
                <a16:creationId xmlns:a16="http://schemas.microsoft.com/office/drawing/2014/main" id="{725114FE-5729-445C-ACD4-E533C124831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204486" y="135883"/>
            <a:ext cx="422990" cy="378816"/>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 descr="「電話　画像」の画像検索結果">
            <a:extLst>
              <a:ext uri="{FF2B5EF4-FFF2-40B4-BE49-F238E27FC236}">
                <a16:creationId xmlns:a16="http://schemas.microsoft.com/office/drawing/2014/main" id="{5F476D8B-A5CD-4DBA-970B-929E4FE56A48}"/>
              </a:ext>
            </a:extLst>
          </p:cNvPr>
          <p:cNvSpPr>
            <a:spLocks noChangeAspect="1" noChangeArrowheads="1"/>
          </p:cNvSpPr>
          <p:nvPr/>
        </p:nvSpPr>
        <p:spPr bwMode="auto">
          <a:xfrm>
            <a:off x="857250"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ja-JP" altLang="en-US" sz="1350">
              <a:solidFill>
                <a:srgbClr val="000000"/>
              </a:solidFill>
              <a:latin typeface="MS UI Gothic" pitchFamily="50" charset="-128"/>
              <a:ea typeface="ＭＳ Ｐゴシック" pitchFamily="50" charset="-128"/>
            </a:endParaRPr>
          </a:p>
        </p:txBody>
      </p:sp>
      <p:sp>
        <p:nvSpPr>
          <p:cNvPr id="7" name="AutoShape 4" descr="「電話　画像」の画像検索結果">
            <a:extLst>
              <a:ext uri="{FF2B5EF4-FFF2-40B4-BE49-F238E27FC236}">
                <a16:creationId xmlns:a16="http://schemas.microsoft.com/office/drawing/2014/main" id="{D9F8D5EA-F17D-4899-80A9-3E3A87A47062}"/>
              </a:ext>
            </a:extLst>
          </p:cNvPr>
          <p:cNvSpPr>
            <a:spLocks noChangeAspect="1" noChangeArrowheads="1"/>
          </p:cNvSpPr>
          <p:nvPr/>
        </p:nvSpPr>
        <p:spPr bwMode="auto">
          <a:xfrm>
            <a:off x="35141" y="100525"/>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ja-JP" altLang="en-US" sz="1350">
              <a:solidFill>
                <a:srgbClr val="000000"/>
              </a:solidFill>
              <a:latin typeface="MS UI Gothic" pitchFamily="50" charset="-128"/>
              <a:ea typeface="ＭＳ Ｐゴシック" pitchFamily="50" charset="-128"/>
            </a:endParaRPr>
          </a:p>
        </p:txBody>
      </p:sp>
      <p:sp>
        <p:nvSpPr>
          <p:cNvPr id="66" name="テキスト ボックス 65">
            <a:extLst>
              <a:ext uri="{FF2B5EF4-FFF2-40B4-BE49-F238E27FC236}">
                <a16:creationId xmlns:a16="http://schemas.microsoft.com/office/drawing/2014/main" id="{99FFF671-3FE4-4C7B-989D-90697BD85B5B}"/>
              </a:ext>
            </a:extLst>
          </p:cNvPr>
          <p:cNvSpPr txBox="1"/>
          <p:nvPr/>
        </p:nvSpPr>
        <p:spPr>
          <a:xfrm>
            <a:off x="1047292" y="5965837"/>
            <a:ext cx="2616377" cy="184666"/>
          </a:xfrm>
          <a:prstGeom prst="rect">
            <a:avLst/>
          </a:prstGeom>
          <a:noFill/>
        </p:spPr>
        <p:txBody>
          <a:bodyPr wrap="square" rtlCol="0">
            <a:spAutoFit/>
          </a:bodyPr>
          <a:lstStyle/>
          <a:p>
            <a:pPr algn="r" eaLnBrk="0" fontAlgn="base" hangingPunct="0">
              <a:spcBef>
                <a:spcPct val="0"/>
              </a:spcBef>
              <a:spcAft>
                <a:spcPct val="0"/>
              </a:spcAft>
            </a:pPr>
            <a:r>
              <a:rPr lang="en-US" altLang="ja-JP" sz="600" dirty="0">
                <a:solidFill>
                  <a:srgbClr val="000000"/>
                </a:solidFill>
                <a:latin typeface="Meiryo UI" panose="020B0604030504040204" pitchFamily="50" charset="-128"/>
                <a:ea typeface="Meiryo UI" panose="020B0604030504040204" pitchFamily="50" charset="-128"/>
              </a:rPr>
              <a:t>※WinActor</a:t>
            </a:r>
            <a:r>
              <a:rPr lang="en-US" altLang="ja-JP" sz="600" baseline="30000" dirty="0">
                <a:solidFill>
                  <a:srgbClr val="000000"/>
                </a:solidFill>
                <a:latin typeface="Meiryo UI" panose="020B0604030504040204" pitchFamily="50" charset="-128"/>
                <a:ea typeface="Meiryo UI" panose="020B0604030504040204" pitchFamily="50" charset="-128"/>
              </a:rPr>
              <a:t>®</a:t>
            </a:r>
            <a:r>
              <a:rPr lang="en-US" altLang="ja-JP" sz="600" dirty="0">
                <a:solidFill>
                  <a:srgbClr val="000000"/>
                </a:solidFill>
                <a:latin typeface="Meiryo UI" panose="020B0604030504040204" pitchFamily="50" charset="-128"/>
                <a:ea typeface="Meiryo UI" panose="020B0604030504040204" pitchFamily="50" charset="-128"/>
              </a:rPr>
              <a:t> </a:t>
            </a:r>
            <a:r>
              <a:rPr lang="ja-JP" altLang="en-US" sz="600" dirty="0">
                <a:solidFill>
                  <a:srgbClr val="000000"/>
                </a:solidFill>
                <a:latin typeface="Meiryo UI" panose="020B0604030504040204" pitchFamily="50" charset="-128"/>
                <a:ea typeface="Meiryo UI" panose="020B0604030504040204" pitchFamily="50" charset="-128"/>
              </a:rPr>
              <a:t>は</a:t>
            </a:r>
            <a:r>
              <a:rPr lang="en-US" altLang="ja-JP" sz="600" dirty="0">
                <a:solidFill>
                  <a:srgbClr val="000000"/>
                </a:solidFill>
                <a:latin typeface="Meiryo UI" panose="020B0604030504040204" pitchFamily="50" charset="-128"/>
                <a:ea typeface="Meiryo UI" panose="020B0604030504040204" pitchFamily="50" charset="-128"/>
              </a:rPr>
              <a:t>NTT</a:t>
            </a:r>
            <a:r>
              <a:rPr lang="ja-JP" altLang="en-US" sz="600" dirty="0">
                <a:solidFill>
                  <a:srgbClr val="000000"/>
                </a:solidFill>
                <a:latin typeface="Meiryo UI" panose="020B0604030504040204" pitchFamily="50" charset="-128"/>
                <a:ea typeface="Meiryo UI" panose="020B0604030504040204" pitchFamily="50" charset="-128"/>
              </a:rPr>
              <a:t>アドバンステクノロジ株式会社の登録商標です。</a:t>
            </a:r>
            <a:endParaRPr lang="en-US" altLang="ja-JP" sz="300" dirty="0">
              <a:solidFill>
                <a:srgbClr val="000000"/>
              </a:solidFill>
              <a:latin typeface="Meiryo UI" panose="020B0604030504040204" pitchFamily="50" charset="-128"/>
              <a:ea typeface="Meiryo UI" panose="020B0604030504040204" pitchFamily="50" charset="-128"/>
            </a:endParaRPr>
          </a:p>
        </p:txBody>
      </p:sp>
      <p:sp>
        <p:nvSpPr>
          <p:cNvPr id="67" name="角丸四角形 1">
            <a:extLst>
              <a:ext uri="{FF2B5EF4-FFF2-40B4-BE49-F238E27FC236}">
                <a16:creationId xmlns:a16="http://schemas.microsoft.com/office/drawing/2014/main" id="{EDA7855A-ACE3-403D-8092-0DF0076BF124}"/>
              </a:ext>
            </a:extLst>
          </p:cNvPr>
          <p:cNvSpPr/>
          <p:nvPr/>
        </p:nvSpPr>
        <p:spPr>
          <a:xfrm>
            <a:off x="1048583" y="4091831"/>
            <a:ext cx="7067717" cy="1101412"/>
          </a:xfrm>
          <a:prstGeom prst="roundRect">
            <a:avLst/>
          </a:prstGeom>
          <a:solidFill>
            <a:schemeClr val="accent6">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latin typeface="Meiryo UI" panose="020B0604030504040204" pitchFamily="50" charset="-128"/>
              <a:ea typeface="Meiryo UI" panose="020B0604030504040204" pitchFamily="50" charset="-128"/>
            </a:endParaRPr>
          </a:p>
        </p:txBody>
      </p:sp>
      <p:sp>
        <p:nvSpPr>
          <p:cNvPr id="68" name="角丸四角形 52">
            <a:extLst>
              <a:ext uri="{FF2B5EF4-FFF2-40B4-BE49-F238E27FC236}">
                <a16:creationId xmlns:a16="http://schemas.microsoft.com/office/drawing/2014/main" id="{6DA0ECA8-418A-4C8A-8BF7-1A477C45A878}"/>
              </a:ext>
            </a:extLst>
          </p:cNvPr>
          <p:cNvSpPr/>
          <p:nvPr/>
        </p:nvSpPr>
        <p:spPr>
          <a:xfrm>
            <a:off x="1054675" y="5213417"/>
            <a:ext cx="1195421" cy="747084"/>
          </a:xfrm>
          <a:prstGeom prst="roundRect">
            <a:avLst>
              <a:gd name="adj" fmla="val 0"/>
            </a:avLst>
          </a:prstGeom>
          <a:solidFill>
            <a:schemeClr val="accent6">
              <a:lumMod val="60000"/>
              <a:lumOff val="40000"/>
            </a:schemeClr>
          </a:solidFill>
          <a:ln>
            <a:solidFill>
              <a:schemeClr val="bg1">
                <a:lumMod val="65000"/>
              </a:schemeClr>
            </a:solidFill>
          </a:ln>
        </p:spPr>
        <p:txBody>
          <a:bodyPr wrap="none" rtlCol="0" anchor="ctr">
            <a:noAutofit/>
          </a:bodyPr>
          <a:lstStyle/>
          <a:p>
            <a:pPr algn="ctr" eaLnBrk="0" fontAlgn="base" hangingPunct="0">
              <a:spcBef>
                <a:spcPct val="0"/>
              </a:spcBef>
              <a:spcAft>
                <a:spcPct val="0"/>
              </a:spcAft>
            </a:pPr>
            <a:r>
              <a:rPr lang="ja-JP" altLang="en-US" sz="9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サポート対象外</a:t>
            </a:r>
            <a:endParaRPr lang="en-US" altLang="ja-JP" sz="9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a:p>
            <a:pPr algn="ctr" eaLnBrk="0" fontAlgn="base" hangingPunct="0">
              <a:spcBef>
                <a:spcPct val="0"/>
              </a:spcBef>
              <a:spcAft>
                <a:spcPct val="0"/>
              </a:spcAft>
            </a:pPr>
            <a:r>
              <a:rPr lang="ja-JP" altLang="en-US" sz="9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の業務</a:t>
            </a:r>
            <a:endParaRPr lang="en-US" altLang="ja-JP" sz="9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a:p>
            <a:pPr algn="ctr" eaLnBrk="0" fontAlgn="base" hangingPunct="0">
              <a:spcBef>
                <a:spcPct val="0"/>
              </a:spcBef>
              <a:spcAft>
                <a:spcPct val="0"/>
              </a:spcAft>
            </a:pPr>
            <a:r>
              <a:rPr lang="ja-JP" altLang="en-US" sz="9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（例）</a:t>
            </a:r>
          </a:p>
        </p:txBody>
      </p:sp>
      <p:sp>
        <p:nvSpPr>
          <p:cNvPr id="69" name="角丸四角形 54">
            <a:extLst>
              <a:ext uri="{FF2B5EF4-FFF2-40B4-BE49-F238E27FC236}">
                <a16:creationId xmlns:a16="http://schemas.microsoft.com/office/drawing/2014/main" id="{54423FC5-CE75-4227-9B40-39B87B4B6CDC}"/>
              </a:ext>
            </a:extLst>
          </p:cNvPr>
          <p:cNvSpPr/>
          <p:nvPr/>
        </p:nvSpPr>
        <p:spPr>
          <a:xfrm>
            <a:off x="1115232" y="5218754"/>
            <a:ext cx="7001067" cy="741749"/>
          </a:xfrm>
          <a:prstGeom prst="roundRect">
            <a:avLst>
              <a:gd name="adj" fmla="val 0"/>
            </a:avLst>
          </a:prstGeom>
          <a:noFill/>
          <a:ln>
            <a:solidFill>
              <a:schemeClr val="bg1">
                <a:lumMod val="65000"/>
              </a:schemeClr>
            </a:solidFill>
          </a:ln>
        </p:spPr>
        <p:txBody>
          <a:bodyPr wrap="none" rtlCol="0" anchor="ctr">
            <a:noAutofit/>
          </a:bodyPr>
          <a:lstStyle/>
          <a:p>
            <a:pPr algn="ctr" eaLnBrk="0" fontAlgn="base" hangingPunct="0">
              <a:spcBef>
                <a:spcPct val="0"/>
              </a:spcBef>
              <a:spcAft>
                <a:spcPct val="0"/>
              </a:spcAft>
            </a:pPr>
            <a:endPar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フローチャート : 結合子 55">
            <a:extLst>
              <a:ext uri="{FF2B5EF4-FFF2-40B4-BE49-F238E27FC236}">
                <a16:creationId xmlns:a16="http://schemas.microsoft.com/office/drawing/2014/main" id="{8BECBFE0-94B8-42A0-88E0-4F8FE2C49AD1}"/>
              </a:ext>
            </a:extLst>
          </p:cNvPr>
          <p:cNvSpPr/>
          <p:nvPr/>
        </p:nvSpPr>
        <p:spPr>
          <a:xfrm rot="-1800000">
            <a:off x="2502556" y="5274709"/>
            <a:ext cx="167369" cy="112227"/>
          </a:xfrm>
          <a:prstGeom prst="flowChartConnector">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latin typeface="Meiryo UI" panose="020B0604030504040204" pitchFamily="50" charset="-128"/>
              <a:ea typeface="Meiryo UI" panose="020B0604030504040204" pitchFamily="50" charset="-128"/>
            </a:endParaRPr>
          </a:p>
        </p:txBody>
      </p:sp>
      <p:sp>
        <p:nvSpPr>
          <p:cNvPr id="71" name="テキスト ボックス 70">
            <a:extLst>
              <a:ext uri="{FF2B5EF4-FFF2-40B4-BE49-F238E27FC236}">
                <a16:creationId xmlns:a16="http://schemas.microsoft.com/office/drawing/2014/main" id="{E1979E45-A6B7-4108-A170-8DB93270358A}"/>
              </a:ext>
            </a:extLst>
          </p:cNvPr>
          <p:cNvSpPr txBox="1"/>
          <p:nvPr/>
        </p:nvSpPr>
        <p:spPr>
          <a:xfrm>
            <a:off x="2780343" y="5231813"/>
            <a:ext cx="2076994" cy="230832"/>
          </a:xfrm>
          <a:prstGeom prst="rect">
            <a:avLst/>
          </a:prstGeom>
          <a:noFill/>
        </p:spPr>
        <p:txBody>
          <a:bodyPr wrap="square" rtlCol="0">
            <a:spAutoFit/>
          </a:bodyPr>
          <a:lstStyle/>
          <a:p>
            <a:pPr eaLnBrk="0" fontAlgn="base" hangingPunct="0">
              <a:spcBef>
                <a:spcPct val="0"/>
              </a:spcBef>
              <a:spcAft>
                <a:spcPct val="0"/>
              </a:spcAft>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オンサイトによるサポート業務</a:t>
            </a:r>
          </a:p>
        </p:txBody>
      </p:sp>
      <p:sp>
        <p:nvSpPr>
          <p:cNvPr id="72" name="テキスト ボックス 71">
            <a:extLst>
              <a:ext uri="{FF2B5EF4-FFF2-40B4-BE49-F238E27FC236}">
                <a16:creationId xmlns:a16="http://schemas.microsoft.com/office/drawing/2014/main" id="{D9B2178F-3DAA-4C6B-B950-D2469F8FD61C}"/>
              </a:ext>
            </a:extLst>
          </p:cNvPr>
          <p:cNvSpPr txBox="1"/>
          <p:nvPr/>
        </p:nvSpPr>
        <p:spPr>
          <a:xfrm>
            <a:off x="2780342" y="5407344"/>
            <a:ext cx="3681303" cy="230832"/>
          </a:xfrm>
          <a:prstGeom prst="rect">
            <a:avLst/>
          </a:prstGeom>
          <a:noFill/>
        </p:spPr>
        <p:txBody>
          <a:bodyPr wrap="square" rtlCol="0">
            <a:spAutoFit/>
          </a:bodyPr>
          <a:lstStyle/>
          <a:p>
            <a:pPr eaLnBrk="0" fontAlgn="base" hangingPunct="0">
              <a:spcBef>
                <a:spcPct val="0"/>
              </a:spcBef>
              <a:spcAft>
                <a:spcPct val="0"/>
              </a:spcAft>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業務コンサルティングを伴うサポート業務</a:t>
            </a:r>
          </a:p>
        </p:txBody>
      </p:sp>
      <p:sp>
        <p:nvSpPr>
          <p:cNvPr id="73" name="フローチャート : 結合子 58">
            <a:extLst>
              <a:ext uri="{FF2B5EF4-FFF2-40B4-BE49-F238E27FC236}">
                <a16:creationId xmlns:a16="http://schemas.microsoft.com/office/drawing/2014/main" id="{B9483FBD-1EA0-40A6-A8B7-91663665A79F}"/>
              </a:ext>
            </a:extLst>
          </p:cNvPr>
          <p:cNvSpPr/>
          <p:nvPr/>
        </p:nvSpPr>
        <p:spPr>
          <a:xfrm rot="-1800000">
            <a:off x="2502556" y="5455105"/>
            <a:ext cx="167369" cy="112227"/>
          </a:xfrm>
          <a:prstGeom prst="flowChartConnector">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latin typeface="Meiryo UI" panose="020B0604030504040204" pitchFamily="50" charset="-128"/>
              <a:ea typeface="Meiryo UI" panose="020B0604030504040204" pitchFamily="50" charset="-128"/>
            </a:endParaRPr>
          </a:p>
        </p:txBody>
      </p:sp>
      <p:sp>
        <p:nvSpPr>
          <p:cNvPr id="74" name="テキスト ボックス 73">
            <a:extLst>
              <a:ext uri="{FF2B5EF4-FFF2-40B4-BE49-F238E27FC236}">
                <a16:creationId xmlns:a16="http://schemas.microsoft.com/office/drawing/2014/main" id="{D148DBBC-E851-4F1B-BAF8-8826F65BCB60}"/>
              </a:ext>
            </a:extLst>
          </p:cNvPr>
          <p:cNvSpPr txBox="1"/>
          <p:nvPr/>
        </p:nvSpPr>
        <p:spPr>
          <a:xfrm>
            <a:off x="2780343" y="5584551"/>
            <a:ext cx="2076994" cy="230832"/>
          </a:xfrm>
          <a:prstGeom prst="rect">
            <a:avLst/>
          </a:prstGeom>
          <a:noFill/>
        </p:spPr>
        <p:txBody>
          <a:bodyPr wrap="square" rtlCol="0">
            <a:spAutoFit/>
          </a:bodyPr>
          <a:lstStyle/>
          <a:p>
            <a:pPr eaLnBrk="0" fontAlgn="base" hangingPunct="0">
              <a:spcBef>
                <a:spcPct val="0"/>
              </a:spcBef>
              <a:spcAft>
                <a:spcPct val="0"/>
              </a:spcAft>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シナリオ作成代行、編集、修正業務</a:t>
            </a:r>
          </a:p>
        </p:txBody>
      </p:sp>
      <p:sp>
        <p:nvSpPr>
          <p:cNvPr id="75" name="フローチャート : 結合子 60">
            <a:extLst>
              <a:ext uri="{FF2B5EF4-FFF2-40B4-BE49-F238E27FC236}">
                <a16:creationId xmlns:a16="http://schemas.microsoft.com/office/drawing/2014/main" id="{08CF9CCB-A48E-4949-93EB-5253F87E9A22}"/>
              </a:ext>
            </a:extLst>
          </p:cNvPr>
          <p:cNvSpPr/>
          <p:nvPr/>
        </p:nvSpPr>
        <p:spPr>
          <a:xfrm rot="-1800000">
            <a:off x="2502556" y="5632312"/>
            <a:ext cx="167369" cy="112227"/>
          </a:xfrm>
          <a:prstGeom prst="flowChartConnector">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latin typeface="Meiryo UI" panose="020B0604030504040204" pitchFamily="50" charset="-128"/>
              <a:ea typeface="Meiryo UI" panose="020B0604030504040204" pitchFamily="50" charset="-128"/>
            </a:endParaRPr>
          </a:p>
        </p:txBody>
      </p:sp>
      <p:sp>
        <p:nvSpPr>
          <p:cNvPr id="76" name="テキスト ボックス 75">
            <a:extLst>
              <a:ext uri="{FF2B5EF4-FFF2-40B4-BE49-F238E27FC236}">
                <a16:creationId xmlns:a16="http://schemas.microsoft.com/office/drawing/2014/main" id="{EE2ABF7E-0392-4747-BBC6-C5CD46CAC50F}"/>
              </a:ext>
            </a:extLst>
          </p:cNvPr>
          <p:cNvSpPr txBox="1"/>
          <p:nvPr/>
        </p:nvSpPr>
        <p:spPr>
          <a:xfrm>
            <a:off x="2780342" y="5748819"/>
            <a:ext cx="5512377" cy="230832"/>
          </a:xfrm>
          <a:prstGeom prst="rect">
            <a:avLst/>
          </a:prstGeom>
          <a:noFill/>
        </p:spPr>
        <p:txBody>
          <a:bodyPr wrap="square" rtlCol="0">
            <a:spAutoFit/>
          </a:bodyPr>
          <a:lstStyle/>
          <a:p>
            <a:pPr eaLnBrk="0" fontAlgn="base" hangingPunct="0">
              <a:spcBef>
                <a:spcPct val="0"/>
              </a:spcBef>
              <a:spcAft>
                <a:spcPct val="0"/>
              </a:spcAft>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お客様ハードウェアに起因するトラブル、</a:t>
            </a:r>
            <a:r>
              <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WinActor</a:t>
            </a:r>
            <a:r>
              <a:rPr lang="en-US" altLang="ja-JP" sz="900" baseline="30000" dirty="0">
                <a:solidFill>
                  <a:srgbClr val="000000"/>
                </a:solidFill>
                <a:latin typeface="Meiryo UI" panose="020B0604030504040204" pitchFamily="50" charset="-128"/>
                <a:ea typeface="Meiryo UI" panose="020B0604030504040204" pitchFamily="50" charset="-128"/>
              </a:rPr>
              <a:t> ®</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以外のソフトウェアに関連するサポート　　等</a:t>
            </a:r>
          </a:p>
        </p:txBody>
      </p:sp>
      <p:sp>
        <p:nvSpPr>
          <p:cNvPr id="77" name="フローチャート : 結合子 62">
            <a:extLst>
              <a:ext uri="{FF2B5EF4-FFF2-40B4-BE49-F238E27FC236}">
                <a16:creationId xmlns:a16="http://schemas.microsoft.com/office/drawing/2014/main" id="{0E2F9F09-FFD9-4FA6-96D6-2817942520B9}"/>
              </a:ext>
            </a:extLst>
          </p:cNvPr>
          <p:cNvSpPr/>
          <p:nvPr/>
        </p:nvSpPr>
        <p:spPr>
          <a:xfrm rot="-1800000">
            <a:off x="2502556" y="5796580"/>
            <a:ext cx="167369" cy="112227"/>
          </a:xfrm>
          <a:prstGeom prst="flowChartConnector">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latin typeface="Meiryo UI" panose="020B0604030504040204" pitchFamily="50" charset="-128"/>
              <a:ea typeface="Meiryo UI" panose="020B0604030504040204" pitchFamily="50" charset="-128"/>
            </a:endParaRPr>
          </a:p>
        </p:txBody>
      </p:sp>
      <p:sp>
        <p:nvSpPr>
          <p:cNvPr id="78" name="角丸四角形 74">
            <a:extLst>
              <a:ext uri="{FF2B5EF4-FFF2-40B4-BE49-F238E27FC236}">
                <a16:creationId xmlns:a16="http://schemas.microsoft.com/office/drawing/2014/main" id="{EF4129A2-984D-43A1-9F14-AAB8E5C222C5}"/>
              </a:ext>
            </a:extLst>
          </p:cNvPr>
          <p:cNvSpPr/>
          <p:nvPr/>
        </p:nvSpPr>
        <p:spPr>
          <a:xfrm>
            <a:off x="5753429" y="1328100"/>
            <a:ext cx="1161294" cy="243753"/>
          </a:xfrm>
          <a:prstGeom prst="roundRect">
            <a:avLst>
              <a:gd name="adj" fmla="val 0"/>
            </a:avLst>
          </a:prstGeom>
          <a:solidFill>
            <a:srgbClr val="003399"/>
          </a:solidFill>
          <a:ln>
            <a:solidFill>
              <a:schemeClr val="bg1">
                <a:lumMod val="75000"/>
              </a:schemeClr>
            </a:solidFill>
          </a:ln>
        </p:spPr>
        <p:txBody>
          <a:bodyPr wrap="none" rtlCol="0" anchor="ctr">
            <a:noAutofit/>
          </a:bodyPr>
          <a:lstStyle/>
          <a:p>
            <a:pPr algn="ctr" eaLnBrk="0" fontAlgn="base" hangingPunct="0">
              <a:spcBef>
                <a:spcPct val="0"/>
              </a:spcBef>
              <a:spcAft>
                <a:spcPct val="0"/>
              </a:spcAft>
            </a:pPr>
            <a:r>
              <a:rPr lang="ja-JP" altLang="en-US" sz="9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サポート方法</a:t>
            </a:r>
          </a:p>
        </p:txBody>
      </p:sp>
      <p:sp>
        <p:nvSpPr>
          <p:cNvPr id="79" name="角丸四角形 75">
            <a:extLst>
              <a:ext uri="{FF2B5EF4-FFF2-40B4-BE49-F238E27FC236}">
                <a16:creationId xmlns:a16="http://schemas.microsoft.com/office/drawing/2014/main" id="{BA467458-BD56-44ED-8C3E-BB10733B9DAF}"/>
              </a:ext>
            </a:extLst>
          </p:cNvPr>
          <p:cNvSpPr/>
          <p:nvPr/>
        </p:nvSpPr>
        <p:spPr>
          <a:xfrm>
            <a:off x="2250094" y="1328100"/>
            <a:ext cx="2180024" cy="243753"/>
          </a:xfrm>
          <a:prstGeom prst="roundRect">
            <a:avLst>
              <a:gd name="adj" fmla="val 0"/>
            </a:avLst>
          </a:prstGeom>
          <a:solidFill>
            <a:srgbClr val="003399"/>
          </a:solidFill>
          <a:ln>
            <a:solidFill>
              <a:schemeClr val="bg1">
                <a:lumMod val="75000"/>
              </a:schemeClr>
            </a:solidFill>
          </a:ln>
        </p:spPr>
        <p:txBody>
          <a:bodyPr wrap="none" rtlCol="0" anchor="ctr">
            <a:noAutofit/>
          </a:bodyPr>
          <a:lstStyle/>
          <a:p>
            <a:pPr algn="ctr" eaLnBrk="0" fontAlgn="base" hangingPunct="0">
              <a:spcBef>
                <a:spcPct val="0"/>
              </a:spcBef>
              <a:spcAft>
                <a:spcPct val="0"/>
              </a:spcAft>
            </a:pPr>
            <a:r>
              <a:rPr lang="ja-JP" altLang="en-US" sz="9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提供料金</a:t>
            </a:r>
            <a:r>
              <a:rPr lang="en-US" altLang="ja-JP" sz="9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税抜</a:t>
            </a:r>
            <a:r>
              <a:rPr lang="en-US" altLang="ja-JP" sz="9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b="1" baseline="300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b="1" baseline="300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１</a:t>
            </a:r>
          </a:p>
        </p:txBody>
      </p:sp>
      <p:sp>
        <p:nvSpPr>
          <p:cNvPr id="81" name="角丸四角形 77">
            <a:extLst>
              <a:ext uri="{FF2B5EF4-FFF2-40B4-BE49-F238E27FC236}">
                <a16:creationId xmlns:a16="http://schemas.microsoft.com/office/drawing/2014/main" id="{BFF6EE2A-3A26-4870-972C-DA409565D376}"/>
              </a:ext>
            </a:extLst>
          </p:cNvPr>
          <p:cNvSpPr/>
          <p:nvPr/>
        </p:nvSpPr>
        <p:spPr>
          <a:xfrm>
            <a:off x="1054674" y="1328100"/>
            <a:ext cx="1126552" cy="243753"/>
          </a:xfrm>
          <a:prstGeom prst="roundRect">
            <a:avLst>
              <a:gd name="adj" fmla="val 0"/>
            </a:avLst>
          </a:prstGeom>
          <a:solidFill>
            <a:srgbClr val="003399"/>
          </a:solidFill>
          <a:ln>
            <a:solidFill>
              <a:schemeClr val="bg1">
                <a:lumMod val="75000"/>
              </a:schemeClr>
            </a:solidFill>
          </a:ln>
        </p:spPr>
        <p:txBody>
          <a:bodyPr wrap="none" rtlCol="0" anchor="ctr">
            <a:noAutofit/>
          </a:bodyPr>
          <a:lstStyle/>
          <a:p>
            <a:pPr algn="ctr" eaLnBrk="0" fontAlgn="base" hangingPunct="0">
              <a:spcBef>
                <a:spcPct val="0"/>
              </a:spcBef>
              <a:spcAft>
                <a:spcPct val="0"/>
              </a:spcAft>
            </a:pPr>
            <a:r>
              <a:rPr lang="ja-JP" altLang="en-US" sz="9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サービスメニュー</a:t>
            </a:r>
          </a:p>
        </p:txBody>
      </p:sp>
      <p:sp>
        <p:nvSpPr>
          <p:cNvPr id="84" name="角丸四角形 81">
            <a:extLst>
              <a:ext uri="{FF2B5EF4-FFF2-40B4-BE49-F238E27FC236}">
                <a16:creationId xmlns:a16="http://schemas.microsoft.com/office/drawing/2014/main" id="{890456E0-16C7-4AE7-8AD2-0FA066F57935}"/>
              </a:ext>
            </a:extLst>
          </p:cNvPr>
          <p:cNvSpPr/>
          <p:nvPr/>
        </p:nvSpPr>
        <p:spPr>
          <a:xfrm>
            <a:off x="4457285" y="1328100"/>
            <a:ext cx="1268976" cy="243753"/>
          </a:xfrm>
          <a:prstGeom prst="roundRect">
            <a:avLst>
              <a:gd name="adj" fmla="val 0"/>
            </a:avLst>
          </a:prstGeom>
          <a:solidFill>
            <a:srgbClr val="003399"/>
          </a:solidFill>
          <a:ln>
            <a:solidFill>
              <a:schemeClr val="bg1">
                <a:lumMod val="75000"/>
              </a:schemeClr>
            </a:solidFill>
          </a:ln>
        </p:spPr>
        <p:txBody>
          <a:bodyPr wrap="none" rtlCol="0" anchor="ctr">
            <a:noAutofit/>
          </a:bodyPr>
          <a:lstStyle/>
          <a:p>
            <a:pPr algn="ctr" eaLnBrk="0" fontAlgn="base" hangingPunct="0">
              <a:spcBef>
                <a:spcPct val="0"/>
              </a:spcBef>
              <a:spcAft>
                <a:spcPct val="0"/>
              </a:spcAft>
            </a:pPr>
            <a:r>
              <a:rPr lang="ja-JP" altLang="en-US" sz="9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サポート期間・上限数</a:t>
            </a:r>
          </a:p>
        </p:txBody>
      </p:sp>
      <p:sp>
        <p:nvSpPr>
          <p:cNvPr id="90" name="角丸四角形 87">
            <a:extLst>
              <a:ext uri="{FF2B5EF4-FFF2-40B4-BE49-F238E27FC236}">
                <a16:creationId xmlns:a16="http://schemas.microsoft.com/office/drawing/2014/main" id="{69EFC903-51BE-4E6E-92B5-728DB348B4A6}"/>
              </a:ext>
            </a:extLst>
          </p:cNvPr>
          <p:cNvSpPr/>
          <p:nvPr/>
        </p:nvSpPr>
        <p:spPr>
          <a:xfrm>
            <a:off x="6955005" y="1328100"/>
            <a:ext cx="1161294" cy="243753"/>
          </a:xfrm>
          <a:prstGeom prst="roundRect">
            <a:avLst>
              <a:gd name="adj" fmla="val 0"/>
            </a:avLst>
          </a:prstGeom>
          <a:solidFill>
            <a:srgbClr val="003399"/>
          </a:solidFill>
          <a:ln>
            <a:solidFill>
              <a:schemeClr val="bg1">
                <a:lumMod val="75000"/>
              </a:schemeClr>
            </a:solidFill>
          </a:ln>
        </p:spPr>
        <p:txBody>
          <a:bodyPr wrap="none" rtlCol="0" anchor="ctr">
            <a:noAutofit/>
          </a:bodyPr>
          <a:lstStyle/>
          <a:p>
            <a:pPr algn="ctr" eaLnBrk="0" fontAlgn="base" hangingPunct="0">
              <a:spcBef>
                <a:spcPct val="0"/>
              </a:spcBef>
              <a:spcAft>
                <a:spcPct val="0"/>
              </a:spcAft>
            </a:pPr>
            <a:r>
              <a:rPr lang="ja-JP" altLang="en-US" sz="9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受付時間</a:t>
            </a:r>
          </a:p>
        </p:txBody>
      </p:sp>
      <p:pic>
        <p:nvPicPr>
          <p:cNvPr id="96" name="Picture 10" descr="ãã½ã³ã³ãä½¿ãç·æ§ã®ã¤ã©ã¹ã">
            <a:extLst>
              <a:ext uri="{FF2B5EF4-FFF2-40B4-BE49-F238E27FC236}">
                <a16:creationId xmlns:a16="http://schemas.microsoft.com/office/drawing/2014/main" id="{024BCB40-C474-43FA-852A-7C090B5808A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7091376" y="4286857"/>
            <a:ext cx="801293" cy="829774"/>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4" descr="コールセンターのテレフォンオペレーターのイラスト">
            <a:extLst>
              <a:ext uri="{FF2B5EF4-FFF2-40B4-BE49-F238E27FC236}">
                <a16:creationId xmlns:a16="http://schemas.microsoft.com/office/drawing/2014/main" id="{65949781-D459-49D1-B987-D1AFB5B8B8C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1239057" y="4317898"/>
            <a:ext cx="641304" cy="755985"/>
          </a:xfrm>
          <a:prstGeom prst="rect">
            <a:avLst/>
          </a:prstGeom>
          <a:noFill/>
          <a:extLst>
            <a:ext uri="{909E8E84-426E-40DD-AFC4-6F175D3DCCD1}">
              <a14:hiddenFill xmlns:a14="http://schemas.microsoft.com/office/drawing/2010/main">
                <a:solidFill>
                  <a:srgbClr val="FFFFFF"/>
                </a:solidFill>
              </a14:hiddenFill>
            </a:ext>
          </a:extLst>
        </p:spPr>
      </p:pic>
      <p:sp>
        <p:nvSpPr>
          <p:cNvPr id="98" name="Text Box 5">
            <a:extLst>
              <a:ext uri="{FF2B5EF4-FFF2-40B4-BE49-F238E27FC236}">
                <a16:creationId xmlns:a16="http://schemas.microsoft.com/office/drawing/2014/main" id="{58494D91-0689-4BB1-A025-DB53E339651E}"/>
              </a:ext>
            </a:extLst>
          </p:cNvPr>
          <p:cNvSpPr txBox="1">
            <a:spLocks noChangeArrowheads="1"/>
          </p:cNvSpPr>
          <p:nvPr/>
        </p:nvSpPr>
        <p:spPr bwMode="auto">
          <a:xfrm>
            <a:off x="2924887" y="4788680"/>
            <a:ext cx="3183408" cy="297015"/>
          </a:xfrm>
          <a:prstGeom prst="rect">
            <a:avLst/>
          </a:prstGeom>
          <a:noFill/>
          <a:ln>
            <a:noFill/>
          </a:ln>
          <a:effectLst/>
        </p:spPr>
        <p:txBody>
          <a:bodyPr wrap="square" anchor="ctr">
            <a:no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fontAlgn="base" hangingPunct="1">
              <a:spcBef>
                <a:spcPct val="0"/>
              </a:spcBef>
              <a:spcAft>
                <a:spcPct val="0"/>
              </a:spcAft>
              <a:buNone/>
            </a:pPr>
            <a:r>
              <a:rPr lang="ja-JP" altLang="en-US" sz="788"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お客様と同じ画面を見ながら、操作方法をサポート</a:t>
            </a:r>
            <a:endParaRPr lang="en-US" altLang="ja-JP" sz="788"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base" hangingPunct="1">
              <a:spcBef>
                <a:spcPct val="0"/>
              </a:spcBef>
              <a:spcAft>
                <a:spcPct val="0"/>
              </a:spcAft>
              <a:buNone/>
            </a:pPr>
            <a:r>
              <a:rPr lang="ja-JP" altLang="en-US" sz="788"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（リモートサポート）</a:t>
            </a:r>
            <a:endParaRPr lang="en-US" altLang="ja-JP" sz="788"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Text Box 5">
            <a:extLst>
              <a:ext uri="{FF2B5EF4-FFF2-40B4-BE49-F238E27FC236}">
                <a16:creationId xmlns:a16="http://schemas.microsoft.com/office/drawing/2014/main" id="{62812312-84BB-47BC-9FE0-A38AB93FD21E}"/>
              </a:ext>
            </a:extLst>
          </p:cNvPr>
          <p:cNvSpPr txBox="1">
            <a:spLocks noChangeArrowheads="1"/>
          </p:cNvSpPr>
          <p:nvPr/>
        </p:nvSpPr>
        <p:spPr bwMode="auto">
          <a:xfrm>
            <a:off x="1684281" y="4938868"/>
            <a:ext cx="936234" cy="270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fontAlgn="base" hangingPunct="1">
              <a:spcBef>
                <a:spcPct val="0"/>
              </a:spcBef>
              <a:spcAft>
                <a:spcPct val="0"/>
              </a:spcAft>
              <a:buNone/>
            </a:pPr>
            <a:r>
              <a:rPr lang="ja-JP" altLang="en-US" sz="825"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オペレーター</a:t>
            </a:r>
            <a:endParaRPr lang="en-US" altLang="ja-JP" sz="825"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base" hangingPunct="1">
              <a:spcBef>
                <a:spcPct val="0"/>
              </a:spcBef>
              <a:spcAft>
                <a:spcPct val="0"/>
              </a:spcAft>
              <a:buNone/>
            </a:pPr>
            <a:r>
              <a:rPr lang="ja-JP" altLang="en-US" sz="825"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画面</a:t>
            </a:r>
            <a:endParaRPr lang="en-US" altLang="ja-JP" sz="825"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00" name="グループ化 99">
            <a:extLst>
              <a:ext uri="{FF2B5EF4-FFF2-40B4-BE49-F238E27FC236}">
                <a16:creationId xmlns:a16="http://schemas.microsoft.com/office/drawing/2014/main" id="{7B14B2F6-A7EA-4878-9A7B-CD39FD4408CF}"/>
              </a:ext>
            </a:extLst>
          </p:cNvPr>
          <p:cNvGrpSpPr/>
          <p:nvPr/>
        </p:nvGrpSpPr>
        <p:grpSpPr>
          <a:xfrm>
            <a:off x="6108295" y="4871095"/>
            <a:ext cx="397499" cy="348085"/>
            <a:chOff x="953910" y="4114073"/>
            <a:chExt cx="1076796" cy="939670"/>
          </a:xfrm>
        </p:grpSpPr>
        <p:pic>
          <p:nvPicPr>
            <p:cNvPr id="101" name="Picture 26" descr="ç½ãç»é¢ã®ãã¼ããã½ã³ã³ã®ã¤ã©ã¹ã">
              <a:extLst>
                <a:ext uri="{FF2B5EF4-FFF2-40B4-BE49-F238E27FC236}">
                  <a16:creationId xmlns:a16="http://schemas.microsoft.com/office/drawing/2014/main" id="{61C69EAE-40A0-4E02-9884-CBE11EA5CD7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53910" y="4114073"/>
              <a:ext cx="1076796" cy="939670"/>
            </a:xfrm>
            <a:prstGeom prst="rect">
              <a:avLst/>
            </a:prstGeom>
            <a:noFill/>
            <a:extLst>
              <a:ext uri="{909E8E84-426E-40DD-AFC4-6F175D3DCCD1}">
                <a14:hiddenFill xmlns:a14="http://schemas.microsoft.com/office/drawing/2010/main">
                  <a:solidFill>
                    <a:srgbClr val="FFFFFF"/>
                  </a:solidFill>
                </a14:hiddenFill>
              </a:ext>
            </a:extLst>
          </p:spPr>
        </p:pic>
        <p:grpSp>
          <p:nvGrpSpPr>
            <p:cNvPr id="102" name="グループ化 101">
              <a:extLst>
                <a:ext uri="{FF2B5EF4-FFF2-40B4-BE49-F238E27FC236}">
                  <a16:creationId xmlns:a16="http://schemas.microsoft.com/office/drawing/2014/main" id="{D04CD15C-7329-4E4D-82D3-99ADF0320B23}"/>
                </a:ext>
              </a:extLst>
            </p:cNvPr>
            <p:cNvGrpSpPr/>
            <p:nvPr/>
          </p:nvGrpSpPr>
          <p:grpSpPr>
            <a:xfrm>
              <a:off x="1103527" y="4221664"/>
              <a:ext cx="774575" cy="578161"/>
              <a:chOff x="1827742" y="5596403"/>
              <a:chExt cx="1094228" cy="781124"/>
            </a:xfrm>
          </p:grpSpPr>
          <p:pic>
            <p:nvPicPr>
              <p:cNvPr id="103" name="Picture 2">
                <a:extLst>
                  <a:ext uri="{FF2B5EF4-FFF2-40B4-BE49-F238E27FC236}">
                    <a16:creationId xmlns:a16="http://schemas.microsoft.com/office/drawing/2014/main" id="{83DB53A3-0801-4367-9D83-A49961449B08}"/>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190106" y="5596403"/>
                <a:ext cx="731864" cy="781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 name="Picture 9">
                <a:extLst>
                  <a:ext uri="{FF2B5EF4-FFF2-40B4-BE49-F238E27FC236}">
                    <a16:creationId xmlns:a16="http://schemas.microsoft.com/office/drawing/2014/main" id="{00449BB8-A92F-4621-B30A-BBB05003C409}"/>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827742" y="5617925"/>
                <a:ext cx="385264" cy="160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5" name="フリーフォーム 153">
                <a:extLst>
                  <a:ext uri="{FF2B5EF4-FFF2-40B4-BE49-F238E27FC236}">
                    <a16:creationId xmlns:a16="http://schemas.microsoft.com/office/drawing/2014/main" id="{E15F8EBD-4F16-4039-BD00-368AAB1FC37B}"/>
                  </a:ext>
                </a:extLst>
              </p:cNvPr>
              <p:cNvSpPr/>
              <p:nvPr/>
            </p:nvSpPr>
            <p:spPr bwMode="auto">
              <a:xfrm>
                <a:off x="2379067" y="5839684"/>
                <a:ext cx="176972" cy="100825"/>
              </a:xfrm>
              <a:custGeom>
                <a:avLst/>
                <a:gdLst>
                  <a:gd name="connsiteX0" fmla="*/ 132522 w 198955"/>
                  <a:gd name="connsiteY0" fmla="*/ 149112 h 241971"/>
                  <a:gd name="connsiteX1" fmla="*/ 26505 w 198955"/>
                  <a:gd name="connsiteY1" fmla="*/ 122608 h 241971"/>
                  <a:gd name="connsiteX2" fmla="*/ 0 w 198955"/>
                  <a:gd name="connsiteY2" fmla="*/ 96103 h 241971"/>
                  <a:gd name="connsiteX3" fmla="*/ 13252 w 198955"/>
                  <a:gd name="connsiteY3" fmla="*/ 16590 h 241971"/>
                  <a:gd name="connsiteX4" fmla="*/ 145774 w 198955"/>
                  <a:gd name="connsiteY4" fmla="*/ 16590 h 241971"/>
                  <a:gd name="connsiteX5" fmla="*/ 185531 w 198955"/>
                  <a:gd name="connsiteY5" fmla="*/ 43095 h 241971"/>
                  <a:gd name="connsiteX6" fmla="*/ 185531 w 198955"/>
                  <a:gd name="connsiteY6" fmla="*/ 122608 h 241971"/>
                  <a:gd name="connsiteX7" fmla="*/ 159026 w 198955"/>
                  <a:gd name="connsiteY7" fmla="*/ 162364 h 241971"/>
                  <a:gd name="connsiteX8" fmla="*/ 119270 w 198955"/>
                  <a:gd name="connsiteY8" fmla="*/ 175616 h 241971"/>
                  <a:gd name="connsiteX9" fmla="*/ 39757 w 198955"/>
                  <a:gd name="connsiteY9" fmla="*/ 215373 h 241971"/>
                  <a:gd name="connsiteX10" fmla="*/ 0 w 198955"/>
                  <a:gd name="connsiteY10" fmla="*/ 241877 h 24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955" h="241971">
                    <a:moveTo>
                      <a:pt x="132522" y="149112"/>
                    </a:moveTo>
                    <a:cubicBezTo>
                      <a:pt x="118271" y="146262"/>
                      <a:pt x="46880" y="134833"/>
                      <a:pt x="26505" y="122608"/>
                    </a:cubicBezTo>
                    <a:cubicBezTo>
                      <a:pt x="15791" y="116180"/>
                      <a:pt x="8835" y="104938"/>
                      <a:pt x="0" y="96103"/>
                    </a:cubicBezTo>
                    <a:cubicBezTo>
                      <a:pt x="4417" y="69599"/>
                      <a:pt x="-5748" y="35590"/>
                      <a:pt x="13252" y="16590"/>
                    </a:cubicBezTo>
                    <a:cubicBezTo>
                      <a:pt x="45744" y="-15902"/>
                      <a:pt x="110747" y="7834"/>
                      <a:pt x="145774" y="16590"/>
                    </a:cubicBezTo>
                    <a:cubicBezTo>
                      <a:pt x="159026" y="25425"/>
                      <a:pt x="175581" y="30658"/>
                      <a:pt x="185531" y="43095"/>
                    </a:cubicBezTo>
                    <a:cubicBezTo>
                      <a:pt x="207278" y="70278"/>
                      <a:pt x="199123" y="95425"/>
                      <a:pt x="185531" y="122608"/>
                    </a:cubicBezTo>
                    <a:cubicBezTo>
                      <a:pt x="178408" y="136854"/>
                      <a:pt x="171463" y="152415"/>
                      <a:pt x="159026" y="162364"/>
                    </a:cubicBezTo>
                    <a:cubicBezTo>
                      <a:pt x="148118" y="171090"/>
                      <a:pt x="132522" y="171199"/>
                      <a:pt x="119270" y="175616"/>
                    </a:cubicBezTo>
                    <a:cubicBezTo>
                      <a:pt x="57547" y="237339"/>
                      <a:pt x="137450" y="166527"/>
                      <a:pt x="39757" y="215373"/>
                    </a:cubicBezTo>
                    <a:cubicBezTo>
                      <a:pt x="-19499" y="245000"/>
                      <a:pt x="36221" y="241877"/>
                      <a:pt x="0" y="241877"/>
                    </a:cubicBezTo>
                  </a:path>
                </a:pathLst>
              </a:custGeom>
              <a:no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rtlCol="0" anchor="ctr" anchorCtr="0" compatLnSpc="1">
                <a:prstTxWarp prst="textNoShape">
                  <a:avLst/>
                </a:prstTxWarp>
              </a:bodyPr>
              <a:lstStyle/>
              <a:p>
                <a:pPr fontAlgn="base">
                  <a:spcBef>
                    <a:spcPct val="0"/>
                  </a:spcBef>
                  <a:spcAft>
                    <a:spcPct val="0"/>
                  </a:spcAft>
                </a:pPr>
                <a:endParaRPr lang="ja-JP" altLang="en-US" sz="675">
                  <a:solidFill>
                    <a:srgbClr val="FF0000"/>
                  </a:solidFill>
                  <a:latin typeface="Meiryo UI" panose="020B0604030504040204" pitchFamily="50" charset="-128"/>
                  <a:ea typeface="Meiryo UI" panose="020B0604030504040204" pitchFamily="50" charset="-128"/>
                </a:endParaRPr>
              </a:p>
            </p:txBody>
          </p:sp>
        </p:grpSp>
      </p:grpSp>
      <p:pic>
        <p:nvPicPr>
          <p:cNvPr id="106" name="Picture 14" descr="電話の発信・着信の白黒シルエットイラスト">
            <a:extLst>
              <a:ext uri="{FF2B5EF4-FFF2-40B4-BE49-F238E27FC236}">
                <a16:creationId xmlns:a16="http://schemas.microsoft.com/office/drawing/2014/main" id="{28C60EF2-B9D1-4A2B-82A1-92C083B7C542}"/>
              </a:ext>
            </a:extLst>
          </p:cNvPr>
          <p:cNvPicPr>
            <a:picLocks noChangeAspect="1" noChangeArrowheads="1"/>
          </p:cNvPicPr>
          <p:nvPr/>
        </p:nvPicPr>
        <p:blipFill>
          <a:blip r:embed="rId8" cstate="email">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6049721" y="4188153"/>
            <a:ext cx="388268" cy="388268"/>
          </a:xfrm>
          <a:prstGeom prst="rect">
            <a:avLst/>
          </a:prstGeom>
          <a:noFill/>
          <a:extLst>
            <a:ext uri="{909E8E84-426E-40DD-AFC4-6F175D3DCCD1}">
              <a14:hiddenFill xmlns:a14="http://schemas.microsoft.com/office/drawing/2010/main">
                <a:solidFill>
                  <a:srgbClr val="FFFFFF"/>
                </a:solidFill>
              </a14:hiddenFill>
            </a:ext>
          </a:extLst>
        </p:spPr>
      </p:pic>
      <p:cxnSp>
        <p:nvCxnSpPr>
          <p:cNvPr id="107" name="直線矢印コネクタ 106">
            <a:extLst>
              <a:ext uri="{FF2B5EF4-FFF2-40B4-BE49-F238E27FC236}">
                <a16:creationId xmlns:a16="http://schemas.microsoft.com/office/drawing/2014/main" id="{250A34A6-26B1-4397-9F1F-3CC778AD3BD2}"/>
              </a:ext>
            </a:extLst>
          </p:cNvPr>
          <p:cNvCxnSpPr/>
          <p:nvPr/>
        </p:nvCxnSpPr>
        <p:spPr bwMode="auto">
          <a:xfrm>
            <a:off x="2924887" y="4382286"/>
            <a:ext cx="3086733" cy="0"/>
          </a:xfrm>
          <a:prstGeom prst="straightConnector1">
            <a:avLst/>
          </a:prstGeom>
          <a:solidFill>
            <a:srgbClr val="CCFF33"/>
          </a:solidFill>
          <a:ln w="28575" cap="flat" cmpd="sng" algn="ctr">
            <a:solidFill>
              <a:schemeClr val="tx2">
                <a:lumMod val="60000"/>
                <a:lumOff val="40000"/>
              </a:schemeClr>
            </a:solidFill>
            <a:prstDash val="solid"/>
            <a:round/>
            <a:headEnd type="arrow"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直線矢印コネクタ 107">
            <a:extLst>
              <a:ext uri="{FF2B5EF4-FFF2-40B4-BE49-F238E27FC236}">
                <a16:creationId xmlns:a16="http://schemas.microsoft.com/office/drawing/2014/main" id="{F54EAB34-63C2-4ACD-BAA4-E919A1F3232A}"/>
              </a:ext>
            </a:extLst>
          </p:cNvPr>
          <p:cNvCxnSpPr/>
          <p:nvPr/>
        </p:nvCxnSpPr>
        <p:spPr bwMode="auto">
          <a:xfrm>
            <a:off x="2924887" y="4745317"/>
            <a:ext cx="3086733" cy="0"/>
          </a:xfrm>
          <a:prstGeom prst="straightConnector1">
            <a:avLst/>
          </a:prstGeom>
          <a:solidFill>
            <a:srgbClr val="CCFF33"/>
          </a:solidFill>
          <a:ln w="28575" cap="flat" cmpd="sng" algn="ctr">
            <a:solidFill>
              <a:schemeClr val="tx2">
                <a:lumMod val="60000"/>
                <a:lumOff val="40000"/>
              </a:schemeClr>
            </a:solidFill>
            <a:prstDash val="solid"/>
            <a:round/>
            <a:headEnd type="arrow"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9" name="Picture 15" descr="C:\Users\2946636\Desktop\business_icon_ca_006.png">
            <a:extLst>
              <a:ext uri="{FF2B5EF4-FFF2-40B4-BE49-F238E27FC236}">
                <a16:creationId xmlns:a16="http://schemas.microsoft.com/office/drawing/2014/main" id="{3566C03A-77A7-4077-A591-C495F218628C}"/>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117821" y="4616054"/>
            <a:ext cx="343824" cy="237059"/>
          </a:xfrm>
          <a:prstGeom prst="rect">
            <a:avLst/>
          </a:prstGeom>
          <a:noFill/>
          <a:extLst>
            <a:ext uri="{909E8E84-426E-40DD-AFC4-6F175D3DCCD1}">
              <a14:hiddenFill xmlns:a14="http://schemas.microsoft.com/office/drawing/2010/main">
                <a:solidFill>
                  <a:srgbClr val="FFFFFF"/>
                </a:solidFill>
              </a14:hiddenFill>
            </a:ext>
          </a:extLst>
        </p:spPr>
      </p:pic>
      <p:cxnSp>
        <p:nvCxnSpPr>
          <p:cNvPr id="110" name="直線矢印コネクタ 109">
            <a:extLst>
              <a:ext uri="{FF2B5EF4-FFF2-40B4-BE49-F238E27FC236}">
                <a16:creationId xmlns:a16="http://schemas.microsoft.com/office/drawing/2014/main" id="{ECDCFD3B-5F7F-4D20-B0CE-D01855C00AA8}"/>
              </a:ext>
            </a:extLst>
          </p:cNvPr>
          <p:cNvCxnSpPr/>
          <p:nvPr/>
        </p:nvCxnSpPr>
        <p:spPr bwMode="auto">
          <a:xfrm>
            <a:off x="2924887" y="5047301"/>
            <a:ext cx="3086733" cy="0"/>
          </a:xfrm>
          <a:prstGeom prst="straightConnector1">
            <a:avLst/>
          </a:prstGeom>
          <a:solidFill>
            <a:srgbClr val="CCFF33"/>
          </a:solidFill>
          <a:ln w="28575" cap="flat" cmpd="sng" algn="ctr">
            <a:solidFill>
              <a:schemeClr val="tx2">
                <a:lumMod val="60000"/>
                <a:lumOff val="40000"/>
              </a:schemeClr>
            </a:solidFill>
            <a:prstDash val="solid"/>
            <a:round/>
            <a:headEnd type="arrow"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1" name="Text Box 5">
            <a:extLst>
              <a:ext uri="{FF2B5EF4-FFF2-40B4-BE49-F238E27FC236}">
                <a16:creationId xmlns:a16="http://schemas.microsoft.com/office/drawing/2014/main" id="{91A792A7-037C-431A-8162-63E845A4178E}"/>
              </a:ext>
            </a:extLst>
          </p:cNvPr>
          <p:cNvSpPr txBox="1">
            <a:spLocks noChangeArrowheads="1"/>
          </p:cNvSpPr>
          <p:nvPr/>
        </p:nvSpPr>
        <p:spPr bwMode="auto">
          <a:xfrm>
            <a:off x="6420069" y="4938868"/>
            <a:ext cx="742732" cy="270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fontAlgn="base" hangingPunct="1">
              <a:spcBef>
                <a:spcPct val="0"/>
              </a:spcBef>
              <a:spcAft>
                <a:spcPct val="0"/>
              </a:spcAft>
              <a:buNone/>
            </a:pPr>
            <a:r>
              <a:rPr lang="ja-JP" altLang="en-US" sz="825"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お客様画面</a:t>
            </a:r>
            <a:endParaRPr lang="en-US" altLang="ja-JP" sz="825"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12" name="グループ化 111">
            <a:extLst>
              <a:ext uri="{FF2B5EF4-FFF2-40B4-BE49-F238E27FC236}">
                <a16:creationId xmlns:a16="http://schemas.microsoft.com/office/drawing/2014/main" id="{7463EDB1-848A-437C-8A2D-893386E5C2BB}"/>
              </a:ext>
            </a:extLst>
          </p:cNvPr>
          <p:cNvGrpSpPr/>
          <p:nvPr/>
        </p:nvGrpSpPr>
        <p:grpSpPr>
          <a:xfrm>
            <a:off x="2432494" y="4871095"/>
            <a:ext cx="397499" cy="348085"/>
            <a:chOff x="953910" y="4114073"/>
            <a:chExt cx="1076796" cy="939670"/>
          </a:xfrm>
        </p:grpSpPr>
        <p:pic>
          <p:nvPicPr>
            <p:cNvPr id="113" name="Picture 26" descr="ç½ãç»é¢ã®ãã¼ããã½ã³ã³ã®ã¤ã©ã¹ã">
              <a:extLst>
                <a:ext uri="{FF2B5EF4-FFF2-40B4-BE49-F238E27FC236}">
                  <a16:creationId xmlns:a16="http://schemas.microsoft.com/office/drawing/2014/main" id="{E90B91D2-C12A-4269-93B0-F10D4201225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53910" y="4114073"/>
              <a:ext cx="1076796" cy="939670"/>
            </a:xfrm>
            <a:prstGeom prst="rect">
              <a:avLst/>
            </a:prstGeom>
            <a:noFill/>
            <a:extLst>
              <a:ext uri="{909E8E84-426E-40DD-AFC4-6F175D3DCCD1}">
                <a14:hiddenFill xmlns:a14="http://schemas.microsoft.com/office/drawing/2010/main">
                  <a:solidFill>
                    <a:srgbClr val="FFFFFF"/>
                  </a:solidFill>
                </a14:hiddenFill>
              </a:ext>
            </a:extLst>
          </p:spPr>
        </p:pic>
        <p:grpSp>
          <p:nvGrpSpPr>
            <p:cNvPr id="114" name="グループ化 113">
              <a:extLst>
                <a:ext uri="{FF2B5EF4-FFF2-40B4-BE49-F238E27FC236}">
                  <a16:creationId xmlns:a16="http://schemas.microsoft.com/office/drawing/2014/main" id="{5C71D300-76C9-418C-B85A-ED2CDFFBCC98}"/>
                </a:ext>
              </a:extLst>
            </p:cNvPr>
            <p:cNvGrpSpPr/>
            <p:nvPr/>
          </p:nvGrpSpPr>
          <p:grpSpPr>
            <a:xfrm>
              <a:off x="1103527" y="4221664"/>
              <a:ext cx="774575" cy="578161"/>
              <a:chOff x="1827742" y="5596403"/>
              <a:chExt cx="1094228" cy="781124"/>
            </a:xfrm>
          </p:grpSpPr>
          <p:pic>
            <p:nvPicPr>
              <p:cNvPr id="115" name="Picture 2">
                <a:extLst>
                  <a:ext uri="{FF2B5EF4-FFF2-40B4-BE49-F238E27FC236}">
                    <a16:creationId xmlns:a16="http://schemas.microsoft.com/office/drawing/2014/main" id="{E6962704-19D5-494D-A92B-C7ED0F99D37B}"/>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190106" y="5596403"/>
                <a:ext cx="731864" cy="781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6" name="Picture 9">
                <a:extLst>
                  <a:ext uri="{FF2B5EF4-FFF2-40B4-BE49-F238E27FC236}">
                    <a16:creationId xmlns:a16="http://schemas.microsoft.com/office/drawing/2014/main" id="{7FEBE7D7-42B1-47D1-B68D-CCF192C9F69B}"/>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827742" y="5617925"/>
                <a:ext cx="385264" cy="160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7" name="フリーフォーム 163">
                <a:extLst>
                  <a:ext uri="{FF2B5EF4-FFF2-40B4-BE49-F238E27FC236}">
                    <a16:creationId xmlns:a16="http://schemas.microsoft.com/office/drawing/2014/main" id="{E707633C-CC6C-4523-9F8E-49401C8BD67C}"/>
                  </a:ext>
                </a:extLst>
              </p:cNvPr>
              <p:cNvSpPr/>
              <p:nvPr/>
            </p:nvSpPr>
            <p:spPr bwMode="auto">
              <a:xfrm>
                <a:off x="2379067" y="5839684"/>
                <a:ext cx="176972" cy="100825"/>
              </a:xfrm>
              <a:custGeom>
                <a:avLst/>
                <a:gdLst>
                  <a:gd name="connsiteX0" fmla="*/ 132522 w 198955"/>
                  <a:gd name="connsiteY0" fmla="*/ 149112 h 241971"/>
                  <a:gd name="connsiteX1" fmla="*/ 26505 w 198955"/>
                  <a:gd name="connsiteY1" fmla="*/ 122608 h 241971"/>
                  <a:gd name="connsiteX2" fmla="*/ 0 w 198955"/>
                  <a:gd name="connsiteY2" fmla="*/ 96103 h 241971"/>
                  <a:gd name="connsiteX3" fmla="*/ 13252 w 198955"/>
                  <a:gd name="connsiteY3" fmla="*/ 16590 h 241971"/>
                  <a:gd name="connsiteX4" fmla="*/ 145774 w 198955"/>
                  <a:gd name="connsiteY4" fmla="*/ 16590 h 241971"/>
                  <a:gd name="connsiteX5" fmla="*/ 185531 w 198955"/>
                  <a:gd name="connsiteY5" fmla="*/ 43095 h 241971"/>
                  <a:gd name="connsiteX6" fmla="*/ 185531 w 198955"/>
                  <a:gd name="connsiteY6" fmla="*/ 122608 h 241971"/>
                  <a:gd name="connsiteX7" fmla="*/ 159026 w 198955"/>
                  <a:gd name="connsiteY7" fmla="*/ 162364 h 241971"/>
                  <a:gd name="connsiteX8" fmla="*/ 119270 w 198955"/>
                  <a:gd name="connsiteY8" fmla="*/ 175616 h 241971"/>
                  <a:gd name="connsiteX9" fmla="*/ 39757 w 198955"/>
                  <a:gd name="connsiteY9" fmla="*/ 215373 h 241971"/>
                  <a:gd name="connsiteX10" fmla="*/ 0 w 198955"/>
                  <a:gd name="connsiteY10" fmla="*/ 241877 h 24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955" h="241971">
                    <a:moveTo>
                      <a:pt x="132522" y="149112"/>
                    </a:moveTo>
                    <a:cubicBezTo>
                      <a:pt x="118271" y="146262"/>
                      <a:pt x="46880" y="134833"/>
                      <a:pt x="26505" y="122608"/>
                    </a:cubicBezTo>
                    <a:cubicBezTo>
                      <a:pt x="15791" y="116180"/>
                      <a:pt x="8835" y="104938"/>
                      <a:pt x="0" y="96103"/>
                    </a:cubicBezTo>
                    <a:cubicBezTo>
                      <a:pt x="4417" y="69599"/>
                      <a:pt x="-5748" y="35590"/>
                      <a:pt x="13252" y="16590"/>
                    </a:cubicBezTo>
                    <a:cubicBezTo>
                      <a:pt x="45744" y="-15902"/>
                      <a:pt x="110747" y="7834"/>
                      <a:pt x="145774" y="16590"/>
                    </a:cubicBezTo>
                    <a:cubicBezTo>
                      <a:pt x="159026" y="25425"/>
                      <a:pt x="175581" y="30658"/>
                      <a:pt x="185531" y="43095"/>
                    </a:cubicBezTo>
                    <a:cubicBezTo>
                      <a:pt x="207278" y="70278"/>
                      <a:pt x="199123" y="95425"/>
                      <a:pt x="185531" y="122608"/>
                    </a:cubicBezTo>
                    <a:cubicBezTo>
                      <a:pt x="178408" y="136854"/>
                      <a:pt x="171463" y="152415"/>
                      <a:pt x="159026" y="162364"/>
                    </a:cubicBezTo>
                    <a:cubicBezTo>
                      <a:pt x="148118" y="171090"/>
                      <a:pt x="132522" y="171199"/>
                      <a:pt x="119270" y="175616"/>
                    </a:cubicBezTo>
                    <a:cubicBezTo>
                      <a:pt x="57547" y="237339"/>
                      <a:pt x="137450" y="166527"/>
                      <a:pt x="39757" y="215373"/>
                    </a:cubicBezTo>
                    <a:cubicBezTo>
                      <a:pt x="-19499" y="245000"/>
                      <a:pt x="36221" y="241877"/>
                      <a:pt x="0" y="241877"/>
                    </a:cubicBezTo>
                  </a:path>
                </a:pathLst>
              </a:custGeom>
              <a:no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rtlCol="0" anchor="ctr" anchorCtr="0" compatLnSpc="1">
                <a:prstTxWarp prst="textNoShape">
                  <a:avLst/>
                </a:prstTxWarp>
              </a:bodyPr>
              <a:lstStyle/>
              <a:p>
                <a:pPr fontAlgn="base">
                  <a:spcBef>
                    <a:spcPct val="0"/>
                  </a:spcBef>
                  <a:spcAft>
                    <a:spcPct val="0"/>
                  </a:spcAft>
                </a:pPr>
                <a:endParaRPr lang="ja-JP" altLang="en-US" sz="675">
                  <a:solidFill>
                    <a:srgbClr val="FF0000"/>
                  </a:solidFill>
                  <a:latin typeface="Meiryo UI" panose="020B0604030504040204" pitchFamily="50" charset="-128"/>
                  <a:ea typeface="Meiryo UI" panose="020B0604030504040204" pitchFamily="50" charset="-128"/>
                </a:endParaRPr>
              </a:p>
            </p:txBody>
          </p:sp>
        </p:grpSp>
      </p:grpSp>
      <p:pic>
        <p:nvPicPr>
          <p:cNvPr id="118" name="Picture 14" descr="電話の発信・着信の白黒シルエットイラスト">
            <a:extLst>
              <a:ext uri="{FF2B5EF4-FFF2-40B4-BE49-F238E27FC236}">
                <a16:creationId xmlns:a16="http://schemas.microsoft.com/office/drawing/2014/main" id="{FFBF877B-0FEE-4A24-A27A-08850B7EE153}"/>
              </a:ext>
            </a:extLst>
          </p:cNvPr>
          <p:cNvPicPr>
            <a:picLocks noChangeAspect="1" noChangeArrowheads="1"/>
          </p:cNvPicPr>
          <p:nvPr/>
        </p:nvPicPr>
        <p:blipFill>
          <a:blip r:embed="rId8" cstate="email">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2373921" y="4188153"/>
            <a:ext cx="388268" cy="388268"/>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15" descr="C:\Users\2946636\Desktop\business_icon_ca_006.png">
            <a:extLst>
              <a:ext uri="{FF2B5EF4-FFF2-40B4-BE49-F238E27FC236}">
                <a16:creationId xmlns:a16="http://schemas.microsoft.com/office/drawing/2014/main" id="{FD660370-583A-4F68-92A9-37B53C26924A}"/>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442020" y="4616054"/>
            <a:ext cx="343824" cy="237059"/>
          </a:xfrm>
          <a:prstGeom prst="rect">
            <a:avLst/>
          </a:prstGeom>
          <a:noFill/>
          <a:extLst>
            <a:ext uri="{909E8E84-426E-40DD-AFC4-6F175D3DCCD1}">
              <a14:hiddenFill xmlns:a14="http://schemas.microsoft.com/office/drawing/2010/main">
                <a:solidFill>
                  <a:srgbClr val="FFFFFF"/>
                </a:solidFill>
              </a14:hiddenFill>
            </a:ext>
          </a:extLst>
        </p:spPr>
      </p:pic>
      <p:sp>
        <p:nvSpPr>
          <p:cNvPr id="120" name="Text Box 5">
            <a:extLst>
              <a:ext uri="{FF2B5EF4-FFF2-40B4-BE49-F238E27FC236}">
                <a16:creationId xmlns:a16="http://schemas.microsoft.com/office/drawing/2014/main" id="{C61D0ED9-E277-4764-BB54-BF9FFEE64D3E}"/>
              </a:ext>
            </a:extLst>
          </p:cNvPr>
          <p:cNvSpPr txBox="1">
            <a:spLocks noChangeArrowheads="1"/>
          </p:cNvSpPr>
          <p:nvPr/>
        </p:nvSpPr>
        <p:spPr bwMode="auto">
          <a:xfrm>
            <a:off x="3790031" y="4505533"/>
            <a:ext cx="1538993" cy="236933"/>
          </a:xfrm>
          <a:prstGeom prst="rect">
            <a:avLst/>
          </a:prstGeom>
          <a:noFill/>
          <a:ln>
            <a:noFill/>
          </a:ln>
          <a:effectLst/>
        </p:spPr>
        <p:txBody>
          <a:bodyPr wrap="square" anchor="ctr">
            <a:no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fontAlgn="base" hangingPunct="1">
              <a:spcBef>
                <a:spcPct val="0"/>
              </a:spcBef>
              <a:spcAft>
                <a:spcPct val="0"/>
              </a:spcAft>
              <a:buNone/>
            </a:pPr>
            <a:r>
              <a:rPr lang="ja-JP" altLang="en-US" sz="788"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メールフォームによる受付・</a:t>
            </a:r>
            <a:endParaRPr lang="en-US" altLang="ja-JP" sz="788"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base" hangingPunct="1">
              <a:spcBef>
                <a:spcPct val="0"/>
              </a:spcBef>
              <a:spcAft>
                <a:spcPct val="0"/>
              </a:spcAft>
              <a:buNone/>
            </a:pPr>
            <a:r>
              <a:rPr lang="ja-JP" altLang="en-US" sz="788"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サポート</a:t>
            </a:r>
            <a:endParaRPr lang="en-US" altLang="ja-JP" sz="788"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1" name="Text Box 5">
            <a:extLst>
              <a:ext uri="{FF2B5EF4-FFF2-40B4-BE49-F238E27FC236}">
                <a16:creationId xmlns:a16="http://schemas.microsoft.com/office/drawing/2014/main" id="{866380D0-CB27-4470-A2D9-481E562206D8}"/>
              </a:ext>
            </a:extLst>
          </p:cNvPr>
          <p:cNvSpPr txBox="1">
            <a:spLocks noChangeArrowheads="1"/>
          </p:cNvSpPr>
          <p:nvPr/>
        </p:nvSpPr>
        <p:spPr bwMode="auto">
          <a:xfrm>
            <a:off x="3799556" y="4168391"/>
            <a:ext cx="1538993" cy="236933"/>
          </a:xfrm>
          <a:prstGeom prst="rect">
            <a:avLst/>
          </a:prstGeom>
          <a:noFill/>
          <a:ln>
            <a:noFill/>
          </a:ln>
          <a:effectLst/>
        </p:spPr>
        <p:txBody>
          <a:bodyPr wrap="square" anchor="ctr">
            <a:no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fontAlgn="base" hangingPunct="1">
              <a:spcBef>
                <a:spcPct val="0"/>
              </a:spcBef>
              <a:spcAft>
                <a:spcPct val="0"/>
              </a:spcAft>
              <a:buNone/>
            </a:pPr>
            <a:r>
              <a:rPr lang="ja-JP" altLang="en-US" sz="788"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電話による受付・サポート</a:t>
            </a:r>
            <a:endParaRPr lang="en-US" altLang="ja-JP" sz="788"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2" name="テキスト ボックス 121">
            <a:extLst>
              <a:ext uri="{FF2B5EF4-FFF2-40B4-BE49-F238E27FC236}">
                <a16:creationId xmlns:a16="http://schemas.microsoft.com/office/drawing/2014/main" id="{A5B4262A-F79A-4E4C-88F0-59864E7853AF}"/>
              </a:ext>
            </a:extLst>
          </p:cNvPr>
          <p:cNvSpPr txBox="1"/>
          <p:nvPr/>
        </p:nvSpPr>
        <p:spPr>
          <a:xfrm>
            <a:off x="1029355" y="3288761"/>
            <a:ext cx="7057985" cy="461665"/>
          </a:xfrm>
          <a:prstGeom prst="rect">
            <a:avLst/>
          </a:prstGeom>
          <a:noFill/>
        </p:spPr>
        <p:txBody>
          <a:bodyPr wrap="square" rtlCol="0">
            <a:spAutoFit/>
          </a:bodyPr>
          <a:lstStyle/>
          <a:p>
            <a:pPr marL="95250" indent="-95250" eaLnBrk="0" fontAlgn="base" hangingPunct="0">
              <a:spcBef>
                <a:spcPct val="0"/>
              </a:spcBef>
              <a:spcAft>
                <a:spcPct val="0"/>
              </a:spcAft>
            </a:pPr>
            <a:r>
              <a:rPr lang="en-US" altLang="ja-JP" sz="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本</a:t>
            </a:r>
            <a:r>
              <a:rPr lang="ja-JP" altLang="en-US" sz="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サポート</a:t>
            </a:r>
            <a:r>
              <a:rPr lang="ja-JP" altLang="ja-JP" sz="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を利用するために発生した電話料金等の経費は、</a:t>
            </a:r>
            <a:r>
              <a:rPr lang="ja-JP" altLang="en-US" sz="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ご</a:t>
            </a:r>
            <a:r>
              <a:rPr lang="ja-JP" altLang="ja-JP" sz="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利用者</a:t>
            </a:r>
            <a:r>
              <a:rPr lang="ja-JP" altLang="en-US" sz="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a:t>
            </a:r>
            <a:r>
              <a:rPr lang="ja-JP" altLang="ja-JP" sz="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負担</a:t>
            </a:r>
            <a:r>
              <a:rPr lang="ja-JP" altLang="en-US" sz="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となります。　</a:t>
            </a:r>
            <a:r>
              <a:rPr lang="en-US" altLang="ja-JP" sz="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NTT</a:t>
            </a:r>
            <a:r>
              <a:rPr lang="ja-JP" altLang="en-US" sz="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マーケティングアクト</a:t>
            </a:r>
            <a:r>
              <a:rPr lang="en-US" altLang="ja-JP" sz="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ProCX</a:t>
            </a:r>
            <a:r>
              <a:rPr lang="ja-JP" altLang="en-US" sz="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が提供するシナリオ作成勉強会と、本サポート同時申込みの場合に適用します。（勉強会お申込みから</a:t>
            </a:r>
            <a:r>
              <a:rPr lang="en-US" altLang="ja-JP" sz="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日以内であれば同時申込みと致します）</a:t>
            </a:r>
            <a:r>
              <a:rPr lang="en-US" altLang="ja-JP" sz="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600" dirty="0">
                <a:solidFill>
                  <a:srgbClr val="000000"/>
                </a:solidFill>
                <a:latin typeface="Meiryo UI" panose="020B0604030504040204" pitchFamily="50" charset="-128"/>
                <a:ea typeface="Meiryo UI" panose="020B0604030504040204" pitchFamily="50" charset="-128"/>
              </a:rPr>
              <a:t>１インシデントの総対応時間は３時間までとし、それを超える場合は、別途追加インシデントのご案内をする場合がございます。１回のお問合せで複数のシナリオに関するお問合わせの場合、シナリオ単位でインシデント消費するものとします。詳細は、「</a:t>
            </a:r>
            <a:r>
              <a:rPr lang="en-US" altLang="ja-JP" sz="600" dirty="0">
                <a:solidFill>
                  <a:srgbClr val="000000"/>
                </a:solidFill>
                <a:latin typeface="Meiryo UI" panose="020B0604030504040204" pitchFamily="50" charset="-128"/>
                <a:ea typeface="Meiryo UI" panose="020B0604030504040204" pitchFamily="50" charset="-128"/>
              </a:rPr>
              <a:t>WinActor</a:t>
            </a:r>
            <a:r>
              <a:rPr lang="ja-JP" altLang="en-US" sz="600" dirty="0">
                <a:solidFill>
                  <a:srgbClr val="000000"/>
                </a:solidFill>
                <a:latin typeface="Meiryo UI" panose="020B0604030504040204" pitchFamily="50" charset="-128"/>
                <a:ea typeface="Meiryo UI" panose="020B0604030504040204" pitchFamily="50" charset="-128"/>
              </a:rPr>
              <a:t>あんしんサポート利用規約」をご確認ください。</a:t>
            </a:r>
            <a:r>
              <a:rPr lang="en-US" altLang="ja-JP" sz="600" dirty="0">
                <a:solidFill>
                  <a:srgbClr val="000000"/>
                </a:solidFill>
                <a:latin typeface="Meiryo UI" panose="020B0604030504040204" pitchFamily="50" charset="-128"/>
                <a:ea typeface="Meiryo UI" panose="020B0604030504040204" pitchFamily="50" charset="-128"/>
              </a:rPr>
              <a:t>※4</a:t>
            </a:r>
            <a:r>
              <a:rPr lang="ja-JP" altLang="en-US" sz="600" dirty="0">
                <a:solidFill>
                  <a:srgbClr val="000000"/>
                </a:solidFill>
                <a:latin typeface="Meiryo UI" panose="020B0604030504040204" pitchFamily="50" charset="-128"/>
                <a:ea typeface="Meiryo UI" panose="020B0604030504040204" pitchFamily="50" charset="-128"/>
              </a:rPr>
              <a:t>：</a:t>
            </a:r>
            <a:r>
              <a:rPr lang="en-US" altLang="ja-JP" sz="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NTT</a:t>
            </a:r>
            <a:r>
              <a:rPr lang="ja-JP" altLang="en-US" sz="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マーケティングアクト</a:t>
            </a:r>
            <a:r>
              <a:rPr lang="en-US" altLang="ja-JP" sz="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ProCX</a:t>
            </a:r>
            <a:r>
              <a:rPr lang="ja-JP" altLang="en-US" sz="600" dirty="0">
                <a:solidFill>
                  <a:srgbClr val="000000"/>
                </a:solidFill>
                <a:latin typeface="Meiryo UI" panose="020B0604030504040204" pitchFamily="50" charset="-128"/>
                <a:ea typeface="Meiryo UI" panose="020B0604030504040204" pitchFamily="50" charset="-128"/>
              </a:rPr>
              <a:t>または弊社代理店よりご提供する</a:t>
            </a:r>
            <a:r>
              <a:rPr lang="en-US" altLang="ja-JP" sz="600" dirty="0">
                <a:solidFill>
                  <a:srgbClr val="000000"/>
                </a:solidFill>
                <a:latin typeface="Meiryo UI" panose="020B0604030504040204" pitchFamily="50" charset="-128"/>
                <a:ea typeface="Meiryo UI" panose="020B0604030504040204" pitchFamily="50" charset="-128"/>
              </a:rPr>
              <a:t>WinActor</a:t>
            </a:r>
            <a:r>
              <a:rPr lang="en-US" altLang="ja-JP" sz="600" baseline="30000" dirty="0">
                <a:solidFill>
                  <a:srgbClr val="000000"/>
                </a:solidFill>
                <a:latin typeface="Meiryo UI" panose="020B0604030504040204" pitchFamily="50" charset="-128"/>
                <a:ea typeface="Meiryo UI" panose="020B0604030504040204" pitchFamily="50" charset="-128"/>
              </a:rPr>
              <a:t>®</a:t>
            </a:r>
            <a:r>
              <a:rPr lang="ja-JP" altLang="en-US" sz="600" dirty="0">
                <a:solidFill>
                  <a:srgbClr val="000000"/>
                </a:solidFill>
                <a:latin typeface="Meiryo UI" panose="020B0604030504040204" pitchFamily="50" charset="-128"/>
                <a:ea typeface="Meiryo UI" panose="020B0604030504040204" pitchFamily="50" charset="-128"/>
              </a:rPr>
              <a:t>評価版ライセンス（</a:t>
            </a:r>
            <a:r>
              <a:rPr lang="en-US" altLang="ja-JP" sz="600" dirty="0">
                <a:solidFill>
                  <a:srgbClr val="000000"/>
                </a:solidFill>
                <a:latin typeface="Meiryo UI" panose="020B0604030504040204" pitchFamily="50" charset="-128"/>
                <a:ea typeface="Meiryo UI" panose="020B0604030504040204" pitchFamily="50" charset="-128"/>
              </a:rPr>
              <a:t>30</a:t>
            </a:r>
            <a:r>
              <a:rPr lang="ja-JP" altLang="en-US" sz="600" dirty="0">
                <a:solidFill>
                  <a:srgbClr val="000000"/>
                </a:solidFill>
                <a:latin typeface="Meiryo UI" panose="020B0604030504040204" pitchFamily="50" charset="-128"/>
                <a:ea typeface="Meiryo UI" panose="020B0604030504040204" pitchFamily="50" charset="-128"/>
              </a:rPr>
              <a:t>日間）利用申込みと同時にお申込み頂けます。</a:t>
            </a:r>
            <a:endParaRPr lang="en-US" altLang="ja-JP" sz="600" dirty="0">
              <a:solidFill>
                <a:srgbClr val="000000"/>
              </a:solidFill>
              <a:latin typeface="Meiryo UI" panose="020B0604030504040204" pitchFamily="50" charset="-128"/>
              <a:ea typeface="Meiryo UI" panose="020B0604030504040204" pitchFamily="50" charset="-128"/>
            </a:endParaRPr>
          </a:p>
        </p:txBody>
      </p:sp>
      <p:sp>
        <p:nvSpPr>
          <p:cNvPr id="124" name="正方形/長方形 123">
            <a:extLst>
              <a:ext uri="{FF2B5EF4-FFF2-40B4-BE49-F238E27FC236}">
                <a16:creationId xmlns:a16="http://schemas.microsoft.com/office/drawing/2014/main" id="{1A956F18-92BD-487A-A97F-06BED61E4882}"/>
              </a:ext>
            </a:extLst>
          </p:cNvPr>
          <p:cNvSpPr/>
          <p:nvPr/>
        </p:nvSpPr>
        <p:spPr>
          <a:xfrm>
            <a:off x="1328739" y="3775022"/>
            <a:ext cx="2006861" cy="294487"/>
          </a:xfrm>
          <a:prstGeom prst="rect">
            <a:avLst/>
          </a:prstGeom>
          <a:gradFill>
            <a:gsLst>
              <a:gs pos="0">
                <a:srgbClr val="003399"/>
              </a:gs>
              <a:gs pos="93000">
                <a:schemeClr val="accent5">
                  <a:shade val="93000"/>
                  <a:satMod val="130000"/>
                </a:schemeClr>
              </a:gs>
              <a:gs pos="100000">
                <a:schemeClr val="accent5">
                  <a:shade val="94000"/>
                  <a:satMod val="135000"/>
                </a:schemeClr>
              </a:gs>
            </a:gsLst>
          </a:gradFill>
          <a:ln/>
        </p:spPr>
        <p:style>
          <a:lnRef idx="0">
            <a:schemeClr val="accent5"/>
          </a:lnRef>
          <a:fillRef idx="3">
            <a:schemeClr val="accent5"/>
          </a:fillRef>
          <a:effectRef idx="3">
            <a:schemeClr val="accent5"/>
          </a:effectRef>
          <a:fontRef idx="minor">
            <a:schemeClr val="lt1"/>
          </a:fontRef>
        </p:style>
        <p:txBody>
          <a:bodyPr rtlCol="0" anchor="ctr"/>
          <a:lstStyle/>
          <a:p>
            <a:pPr algn="ctr" eaLnBrk="0" fontAlgn="base" hangingPunct="0">
              <a:spcBef>
                <a:spcPct val="0"/>
              </a:spcBef>
              <a:spcAft>
                <a:spcPct val="0"/>
              </a:spcAft>
            </a:pPr>
            <a:r>
              <a:rPr lang="ja-JP" altLang="en-US" sz="1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電話サポート</a:t>
            </a:r>
          </a:p>
        </p:txBody>
      </p:sp>
      <p:sp>
        <p:nvSpPr>
          <p:cNvPr id="125" name="正方形/長方形 124">
            <a:extLst>
              <a:ext uri="{FF2B5EF4-FFF2-40B4-BE49-F238E27FC236}">
                <a16:creationId xmlns:a16="http://schemas.microsoft.com/office/drawing/2014/main" id="{77F59907-9B59-497F-AAFF-7F545A096022}"/>
              </a:ext>
            </a:extLst>
          </p:cNvPr>
          <p:cNvSpPr/>
          <p:nvPr/>
        </p:nvSpPr>
        <p:spPr>
          <a:xfrm>
            <a:off x="3557855" y="3775022"/>
            <a:ext cx="2006861" cy="294487"/>
          </a:xfrm>
          <a:prstGeom prst="rect">
            <a:avLst/>
          </a:prstGeom>
          <a:gradFill>
            <a:gsLst>
              <a:gs pos="0">
                <a:srgbClr val="003399"/>
              </a:gs>
              <a:gs pos="93000">
                <a:schemeClr val="accent5">
                  <a:shade val="93000"/>
                  <a:satMod val="130000"/>
                </a:schemeClr>
              </a:gs>
              <a:gs pos="100000">
                <a:schemeClr val="accent5">
                  <a:shade val="94000"/>
                  <a:satMod val="135000"/>
                </a:schemeClr>
              </a:gs>
            </a:gsLst>
          </a:gradFill>
          <a:ln/>
        </p:spPr>
        <p:style>
          <a:lnRef idx="0">
            <a:schemeClr val="accent5"/>
          </a:lnRef>
          <a:fillRef idx="3">
            <a:schemeClr val="accent5"/>
          </a:fillRef>
          <a:effectRef idx="3">
            <a:schemeClr val="accent5"/>
          </a:effectRef>
          <a:fontRef idx="minor">
            <a:schemeClr val="lt1"/>
          </a:fontRef>
        </p:style>
        <p:txBody>
          <a:bodyPr rtlCol="0" anchor="ctr"/>
          <a:lstStyle/>
          <a:p>
            <a:pPr algn="ctr" eaLnBrk="0" fontAlgn="base" hangingPunct="0">
              <a:spcBef>
                <a:spcPct val="0"/>
              </a:spcBef>
              <a:spcAft>
                <a:spcPct val="0"/>
              </a:spcAft>
            </a:pPr>
            <a:r>
              <a:rPr lang="ja-JP" altLang="en-US" sz="105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メールサポート</a:t>
            </a:r>
          </a:p>
        </p:txBody>
      </p:sp>
      <p:sp>
        <p:nvSpPr>
          <p:cNvPr id="126" name="正方形/長方形 125">
            <a:extLst>
              <a:ext uri="{FF2B5EF4-FFF2-40B4-BE49-F238E27FC236}">
                <a16:creationId xmlns:a16="http://schemas.microsoft.com/office/drawing/2014/main" id="{D2DABF9E-13AC-4275-926E-587F548D3D0F}"/>
              </a:ext>
            </a:extLst>
          </p:cNvPr>
          <p:cNvSpPr/>
          <p:nvPr/>
        </p:nvSpPr>
        <p:spPr>
          <a:xfrm>
            <a:off x="5786971" y="3775022"/>
            <a:ext cx="2006861" cy="294487"/>
          </a:xfrm>
          <a:prstGeom prst="rect">
            <a:avLst/>
          </a:prstGeom>
          <a:gradFill>
            <a:gsLst>
              <a:gs pos="0">
                <a:srgbClr val="003399"/>
              </a:gs>
              <a:gs pos="93000">
                <a:schemeClr val="accent5">
                  <a:shade val="93000"/>
                  <a:satMod val="130000"/>
                </a:schemeClr>
              </a:gs>
              <a:gs pos="100000">
                <a:schemeClr val="accent5">
                  <a:shade val="94000"/>
                  <a:satMod val="135000"/>
                </a:schemeClr>
              </a:gs>
            </a:gsLst>
          </a:gradFill>
          <a:ln/>
        </p:spPr>
        <p:style>
          <a:lnRef idx="0">
            <a:schemeClr val="accent5"/>
          </a:lnRef>
          <a:fillRef idx="3">
            <a:schemeClr val="accent5"/>
          </a:fillRef>
          <a:effectRef idx="3">
            <a:schemeClr val="accent5"/>
          </a:effectRef>
          <a:fontRef idx="minor">
            <a:schemeClr val="lt1"/>
          </a:fontRef>
        </p:style>
        <p:txBody>
          <a:bodyPr rtlCol="0" anchor="ctr"/>
          <a:lstStyle/>
          <a:p>
            <a:pPr algn="ctr" eaLnBrk="0" fontAlgn="base" hangingPunct="0">
              <a:spcBef>
                <a:spcPct val="0"/>
              </a:spcBef>
              <a:spcAft>
                <a:spcPct val="0"/>
              </a:spcAft>
            </a:pPr>
            <a:r>
              <a:rPr lang="ja-JP" altLang="en-US" sz="105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リモートサポート</a:t>
            </a:r>
          </a:p>
        </p:txBody>
      </p:sp>
      <p:pic>
        <p:nvPicPr>
          <p:cNvPr id="127" name="Picture 14" descr="電話の発信・着信の白黒シルエットイラスト">
            <a:extLst>
              <a:ext uri="{FF2B5EF4-FFF2-40B4-BE49-F238E27FC236}">
                <a16:creationId xmlns:a16="http://schemas.microsoft.com/office/drawing/2014/main" id="{4B7C13C0-122B-41F4-B234-E4B584687347}"/>
              </a:ext>
            </a:extLst>
          </p:cNvPr>
          <p:cNvPicPr>
            <a:picLocks noChangeAspect="1" noChangeArrowheads="1"/>
          </p:cNvPicPr>
          <p:nvPr/>
        </p:nvPicPr>
        <p:blipFill>
          <a:blip r:embed="rId11" cstate="email">
            <a:extLst>
              <a:ext uri="{BEBA8EAE-BF5A-486C-A8C5-ECC9F3942E4B}">
                <a14:imgProps xmlns:a14="http://schemas.microsoft.com/office/drawing/2010/main">
                  <a14:imgLayer r:embed="rId12">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1401823" y="3806894"/>
            <a:ext cx="439004" cy="246272"/>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15" descr="C:\Users\2946636\Desktop\business_icon_ca_006.png">
            <a:extLst>
              <a:ext uri="{FF2B5EF4-FFF2-40B4-BE49-F238E27FC236}">
                <a16:creationId xmlns:a16="http://schemas.microsoft.com/office/drawing/2014/main" id="{241E2ECB-A017-4D50-8C82-FB937CD080D2}"/>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686183" y="3864477"/>
            <a:ext cx="346729" cy="134109"/>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5" descr="C:\Users\5035191\Downloads\3836\3836.png">
            <a:extLst>
              <a:ext uri="{FF2B5EF4-FFF2-40B4-BE49-F238E27FC236}">
                <a16:creationId xmlns:a16="http://schemas.microsoft.com/office/drawing/2014/main" id="{9B923912-11CC-406D-8890-9B318AABD1A4}"/>
              </a:ext>
            </a:extLst>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5864998" y="3850575"/>
            <a:ext cx="452506" cy="158907"/>
          </a:xfrm>
          <a:prstGeom prst="rect">
            <a:avLst/>
          </a:prstGeom>
          <a:noFill/>
          <a:extLst>
            <a:ext uri="{909E8E84-426E-40DD-AFC4-6F175D3DCCD1}">
              <a14:hiddenFill xmlns:a14="http://schemas.microsoft.com/office/drawing/2010/main">
                <a:solidFill>
                  <a:srgbClr val="FFFFFF"/>
                </a:solidFill>
              </a14:hiddenFill>
            </a:ext>
          </a:extLst>
        </p:spPr>
      </p:pic>
      <p:sp>
        <p:nvSpPr>
          <p:cNvPr id="137" name="角丸四角形 136"/>
          <p:cNvSpPr/>
          <p:nvPr/>
        </p:nvSpPr>
        <p:spPr>
          <a:xfrm>
            <a:off x="5753428" y="1615843"/>
            <a:ext cx="1201577" cy="1652741"/>
          </a:xfrm>
          <a:prstGeom prst="roundRect">
            <a:avLst>
              <a:gd name="adj" fmla="val 0"/>
            </a:avLst>
          </a:prstGeom>
          <a:noFill/>
          <a:ln w="12700">
            <a:solidFill>
              <a:schemeClr val="tx1"/>
            </a:solidFill>
          </a:ln>
        </p:spPr>
        <p:txBody>
          <a:bodyPr wrap="none" rtlCol="0" anchor="ctr">
            <a:noAutofit/>
          </a:bodyPr>
          <a:lstStyle/>
          <a:p>
            <a:pPr eaLnBrk="0" fontAlgn="base" hangingPunct="0">
              <a:spcBef>
                <a:spcPct val="0"/>
              </a:spcBef>
              <a:spcAft>
                <a:spcPct val="0"/>
              </a:spcAft>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・メール</a:t>
            </a:r>
            <a:endPar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spcBef>
                <a:spcPct val="0"/>
              </a:spcBef>
              <a:spcAft>
                <a:spcPct val="0"/>
              </a:spcAft>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・電話</a:t>
            </a:r>
            <a:endPar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spcBef>
                <a:spcPct val="0"/>
              </a:spcBef>
              <a:spcAft>
                <a:spcPct val="0"/>
              </a:spcAft>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・リモートサポート</a:t>
            </a:r>
            <a:endPar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8" name="角丸四角形 137"/>
          <p:cNvSpPr/>
          <p:nvPr/>
        </p:nvSpPr>
        <p:spPr>
          <a:xfrm>
            <a:off x="6942740" y="1615844"/>
            <a:ext cx="1185662" cy="1652740"/>
          </a:xfrm>
          <a:prstGeom prst="roundRect">
            <a:avLst>
              <a:gd name="adj" fmla="val 0"/>
            </a:avLst>
          </a:prstGeom>
          <a:noFill/>
          <a:ln w="12700">
            <a:solidFill>
              <a:schemeClr val="tx1"/>
            </a:solidFill>
          </a:ln>
        </p:spPr>
        <p:txBody>
          <a:bodyPr wrap="none" rtlCol="0" anchor="ctr">
            <a:noAutofit/>
          </a:bodyPr>
          <a:lstStyle/>
          <a:p>
            <a:pPr eaLnBrk="0" fontAlgn="base" hangingPunct="0">
              <a:spcBef>
                <a:spcPct val="0"/>
              </a:spcBef>
              <a:spcAft>
                <a:spcPct val="0"/>
              </a:spcAft>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平日</a:t>
            </a:r>
            <a:r>
              <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時</a:t>
            </a:r>
            <a:r>
              <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時</a:t>
            </a:r>
            <a:endPar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spcBef>
                <a:spcPct val="0"/>
              </a:spcBef>
              <a:spcAft>
                <a:spcPct val="0"/>
              </a:spcAft>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（土日・祝日・</a:t>
            </a:r>
            <a:endPar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spcBef>
                <a:spcPct val="0"/>
              </a:spcBef>
              <a:spcAft>
                <a:spcPct val="0"/>
              </a:spcAft>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年末年始除く）</a:t>
            </a:r>
            <a:endPar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39" name="表 138"/>
          <p:cNvGraphicFramePr>
            <a:graphicFrameLocks noGrp="1"/>
          </p:cNvGraphicFramePr>
          <p:nvPr/>
        </p:nvGraphicFramePr>
        <p:xfrm>
          <a:off x="1070755" y="1618067"/>
          <a:ext cx="4682673" cy="1622982"/>
        </p:xfrm>
        <a:graphic>
          <a:graphicData uri="http://schemas.openxmlformats.org/drawingml/2006/table">
            <a:tbl>
              <a:tblPr/>
              <a:tblGrid>
                <a:gridCol w="1137011">
                  <a:extLst>
                    <a:ext uri="{9D8B030D-6E8A-4147-A177-3AD203B41FA5}">
                      <a16:colId xmlns:a16="http://schemas.microsoft.com/office/drawing/2014/main" val="2706509022"/>
                    </a:ext>
                  </a:extLst>
                </a:gridCol>
                <a:gridCol w="2246700">
                  <a:extLst>
                    <a:ext uri="{9D8B030D-6E8A-4147-A177-3AD203B41FA5}">
                      <a16:colId xmlns:a16="http://schemas.microsoft.com/office/drawing/2014/main" val="3876264678"/>
                    </a:ext>
                  </a:extLst>
                </a:gridCol>
                <a:gridCol w="753215">
                  <a:extLst>
                    <a:ext uri="{9D8B030D-6E8A-4147-A177-3AD203B41FA5}">
                      <a16:colId xmlns:a16="http://schemas.microsoft.com/office/drawing/2014/main" val="1875632621"/>
                    </a:ext>
                  </a:extLst>
                </a:gridCol>
                <a:gridCol w="545747">
                  <a:extLst>
                    <a:ext uri="{9D8B030D-6E8A-4147-A177-3AD203B41FA5}">
                      <a16:colId xmlns:a16="http://schemas.microsoft.com/office/drawing/2014/main" val="1042496909"/>
                    </a:ext>
                  </a:extLst>
                </a:gridCol>
              </a:tblGrid>
              <a:tr h="327257">
                <a:tc rowSpan="2">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１年間プラン</a:t>
                      </a:r>
                      <a:endParaRPr 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0000"/>
                      </a:schemeClr>
                    </a:solidFill>
                  </a:tcPr>
                </a:tc>
                <a:tc>
                  <a:txBody>
                    <a:bodyPr/>
                    <a:lstStyle/>
                    <a:p>
                      <a:pPr algn="ctr"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新規　</a:t>
                      </a: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300,000</a:t>
                      </a: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円</a:t>
                      </a:r>
                      <a:endParaRPr lang="en-US" altLang="ja-JP" sz="7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（シナリオ勉強会セット割引　</a:t>
                      </a: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250,000</a:t>
                      </a: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円）</a:t>
                      </a:r>
                      <a:endParaRPr 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0000"/>
                      </a:schemeClr>
                    </a:solidFill>
                  </a:tcPr>
                </a:tc>
                <a:tc rowSpan="2">
                  <a:txBody>
                    <a:bodyPr/>
                    <a:lstStyle/>
                    <a:p>
                      <a:pPr algn="ctr"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サポート開始より</a:t>
                      </a:r>
                      <a:endParaRPr lang="en-US" altLang="ja-JP" sz="7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年間</a:t>
                      </a:r>
                      <a:endParaRPr 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0000"/>
                      </a:schemeClr>
                    </a:solidFill>
                  </a:tcPr>
                </a:tc>
                <a:tc rowSpan="2">
                  <a:txBody>
                    <a:bodyPr/>
                    <a:lstStyle/>
                    <a:p>
                      <a:pPr algn="ct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70</a:t>
                      </a:r>
                    </a:p>
                    <a:p>
                      <a:pPr algn="ctr"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インシデント</a:t>
                      </a:r>
                      <a:endParaRPr 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3047516605"/>
                  </a:ext>
                </a:extLst>
              </a:tr>
              <a:tr h="244556">
                <a:tc vMerge="1">
                  <a:txBody>
                    <a:bodyPr/>
                    <a:lstStyle/>
                    <a:p>
                      <a:pPr algn="ctr" fontAlgn="ctr"/>
                      <a:endParaRPr 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alpha val="50000"/>
                      </a:schemeClr>
                    </a:solidFill>
                  </a:tcPr>
                </a:tc>
                <a:tc>
                  <a:txBody>
                    <a:bodyPr/>
                    <a:lstStyle/>
                    <a:p>
                      <a:pPr algn="ctr"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更新　</a:t>
                      </a: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200,000</a:t>
                      </a: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円</a:t>
                      </a:r>
                      <a:endParaRPr 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0000"/>
                      </a:schemeClr>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325878692"/>
                  </a:ext>
                </a:extLst>
              </a:tr>
              <a:tr h="317501">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６か月プラン</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0000"/>
                      </a:schemeClr>
                    </a:solidFill>
                  </a:tcPr>
                </a:tc>
                <a:tc>
                  <a:txBody>
                    <a:bodyPr/>
                    <a:lstStyle/>
                    <a:p>
                      <a:pPr algn="ctr"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新規　</a:t>
                      </a: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200,000</a:t>
                      </a: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円</a:t>
                      </a:r>
                      <a:endParaRPr lang="en-US" altLang="ja-JP" sz="700" b="0"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（シナリオ勉強会セット割引　</a:t>
                      </a: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150,000</a:t>
                      </a: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円）</a:t>
                      </a:r>
                      <a:endParaRPr 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0000"/>
                      </a:schemeClr>
                    </a:solidFill>
                  </a:tcPr>
                </a:tc>
                <a:tc rowSpan="2">
                  <a:txBody>
                    <a:bodyPr/>
                    <a:lstStyle/>
                    <a:p>
                      <a:pPr algn="ctr"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サポート開始より</a:t>
                      </a:r>
                      <a:endParaRPr lang="en-US" altLang="ja-JP" sz="7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6</a:t>
                      </a: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か月間</a:t>
                      </a:r>
                      <a:endParaRPr 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0000"/>
                      </a:schemeClr>
                    </a:solidFill>
                  </a:tcPr>
                </a:tc>
                <a:tc rowSpan="2">
                  <a:txBody>
                    <a:bodyPr/>
                    <a:lstStyle/>
                    <a:p>
                      <a:pPr algn="ct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30</a:t>
                      </a:r>
                    </a:p>
                    <a:p>
                      <a:pPr algn="ctr"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インシデント</a:t>
                      </a:r>
                      <a:endParaRPr 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1868983797"/>
                  </a:ext>
                </a:extLst>
              </a:tr>
              <a:tr h="244556">
                <a:tc vMerge="1">
                  <a:txBody>
                    <a:bodyPr/>
                    <a:lstStyle/>
                    <a:p>
                      <a:pPr algn="ctr" fontAlgn="ctr"/>
                      <a:endParaRPr 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alpha val="50000"/>
                      </a:schemeClr>
                    </a:solidFill>
                  </a:tcPr>
                </a:tc>
                <a:tc>
                  <a:txBody>
                    <a:bodyPr/>
                    <a:lstStyle/>
                    <a:p>
                      <a:pPr algn="ctr"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更新　</a:t>
                      </a: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100,000</a:t>
                      </a: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円</a:t>
                      </a:r>
                      <a:endParaRPr 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0000"/>
                      </a:schemeClr>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505710204"/>
                  </a:ext>
                </a:extLst>
              </a:tr>
              <a:tr h="24455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評価版サポート</a:t>
                      </a:r>
                      <a:endParaRPr 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0000"/>
                      </a:schemeClr>
                    </a:solidFill>
                  </a:tcPr>
                </a:tc>
                <a:tc>
                  <a:txBody>
                    <a:bodyPr/>
                    <a:lstStyle/>
                    <a:p>
                      <a:pPr algn="ctr"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無償（評価版ご利用期間に限る）</a:t>
                      </a:r>
                      <a:endParaRPr 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0000"/>
                      </a:schemeClr>
                    </a:solidFill>
                  </a:tcPr>
                </a:tc>
                <a:tc>
                  <a:txBody>
                    <a:bodyPr/>
                    <a:lstStyle/>
                    <a:p>
                      <a:pPr algn="ct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30</a:t>
                      </a: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日間</a:t>
                      </a:r>
                      <a:endParaRPr 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0000"/>
                      </a:schemeClr>
                    </a:solidFill>
                  </a:tcPr>
                </a:tc>
                <a:tc>
                  <a:txBody>
                    <a:bodyPr/>
                    <a:lstStyle/>
                    <a:p>
                      <a:pPr algn="ct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インシデント</a:t>
                      </a:r>
                      <a:endParaRPr 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1807770547"/>
                  </a:ext>
                </a:extLst>
              </a:tr>
              <a:tr h="24455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フル機能版新規サポート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0000"/>
                      </a:schemeClr>
                    </a:solidFill>
                  </a:tcPr>
                </a:tc>
                <a:tc>
                  <a:txBody>
                    <a:bodyPr/>
                    <a:lstStyle/>
                    <a:p>
                      <a:pPr marL="0" marR="0" lvl="0" indent="0" algn="ctr" defTabSz="91439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無償（ライセンス利用開始日からの利用に限る）</a:t>
                      </a:r>
                      <a:endParaRPr lang="en-US" altLang="ja-JP" sz="7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0000"/>
                      </a:schemeClr>
                    </a:solidFill>
                  </a:tcPr>
                </a:tc>
                <a:tc>
                  <a:txBody>
                    <a:bodyPr/>
                    <a:lstStyle/>
                    <a:p>
                      <a:pPr algn="ctr"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ライセンス利用開始日より</a:t>
                      </a: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ヶ月間</a:t>
                      </a:r>
                      <a:endParaRPr 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0000"/>
                      </a:schemeClr>
                    </a:solidFill>
                  </a:tcPr>
                </a:tc>
                <a:tc>
                  <a:txBody>
                    <a:bodyPr/>
                    <a:lstStyle/>
                    <a:p>
                      <a:pPr algn="ct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インシデント</a:t>
                      </a:r>
                      <a:endParaRPr 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720408519"/>
                  </a:ext>
                </a:extLst>
              </a:tr>
            </a:tbl>
          </a:graphicData>
        </a:graphic>
      </p:graphicFrame>
      <p:sp>
        <p:nvSpPr>
          <p:cNvPr id="3" name="スライド番号プレースホルダー 2">
            <a:extLst>
              <a:ext uri="{FF2B5EF4-FFF2-40B4-BE49-F238E27FC236}">
                <a16:creationId xmlns:a16="http://schemas.microsoft.com/office/drawing/2014/main" id="{9C9F66B1-D895-764B-64A1-A779B09D5F83}"/>
              </a:ext>
            </a:extLst>
          </p:cNvPr>
          <p:cNvSpPr>
            <a:spLocks noGrp="1"/>
          </p:cNvSpPr>
          <p:nvPr>
            <p:ph type="sldNum" sz="quarter" idx="12"/>
          </p:nvPr>
        </p:nvSpPr>
        <p:spPr/>
        <p:txBody>
          <a:bodyPr/>
          <a:lstStyle/>
          <a:p>
            <a:pPr defTabSz="422041"/>
            <a:fld id="{033B2F91-296A-3649-8916-2D881D18562C}" type="slidenum">
              <a:rPr lang="ja-JP" altLang="en-US" smtClean="0">
                <a:solidFill>
                  <a:prstClr val="black"/>
                </a:solidFill>
              </a:rPr>
              <a:pPr defTabSz="422041"/>
              <a:t>6</a:t>
            </a:fld>
            <a:endParaRPr lang="ja-JP" altLang="en-US" dirty="0">
              <a:solidFill>
                <a:prstClr val="black"/>
              </a:solidFill>
            </a:endParaRPr>
          </a:p>
        </p:txBody>
      </p:sp>
    </p:spTree>
    <p:extLst>
      <p:ext uri="{BB962C8B-B14F-4D97-AF65-F5344CB8AC3E}">
        <p14:creationId xmlns:p14="http://schemas.microsoft.com/office/powerpoint/2010/main" val="1312747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EE78BD-166B-4BC0-84A3-D120616554DB}"/>
              </a:ext>
            </a:extLst>
          </p:cNvPr>
          <p:cNvSpPr>
            <a:spLocks noGrp="1"/>
          </p:cNvSpPr>
          <p:nvPr>
            <p:ph type="title" idx="4294967295"/>
          </p:nvPr>
        </p:nvSpPr>
        <p:spPr>
          <a:xfrm>
            <a:off x="0" y="124868"/>
            <a:ext cx="8229600" cy="417513"/>
          </a:xfrm>
        </p:spPr>
        <p:txBody>
          <a:bodyPr/>
          <a:lstStyle/>
          <a:p>
            <a:r>
              <a:rPr lang="ja-JP" altLang="en-US" dirty="0"/>
              <a:t>　　　 </a:t>
            </a:r>
            <a:r>
              <a:rPr lang="en-US" altLang="ja-JP" sz="1800" b="1" dirty="0">
                <a:latin typeface="Meiryo UI" panose="020B0604030504040204" pitchFamily="50" charset="-128"/>
                <a:ea typeface="Meiryo UI" panose="020B0604030504040204" pitchFamily="50" charset="-128"/>
              </a:rPr>
              <a:t>WinActor e</a:t>
            </a:r>
            <a:r>
              <a:rPr lang="ja-JP" altLang="en-US" sz="1800" b="1" dirty="0">
                <a:latin typeface="Meiryo UI" panose="020B0604030504040204" pitchFamily="50" charset="-128"/>
                <a:ea typeface="Meiryo UI" panose="020B0604030504040204" pitchFamily="50" charset="-128"/>
              </a:rPr>
              <a:t>ラーニングサービス</a:t>
            </a:r>
          </a:p>
        </p:txBody>
      </p:sp>
      <p:sp>
        <p:nvSpPr>
          <p:cNvPr id="4" name="角丸四角形 75">
            <a:extLst>
              <a:ext uri="{FF2B5EF4-FFF2-40B4-BE49-F238E27FC236}">
                <a16:creationId xmlns:a16="http://schemas.microsoft.com/office/drawing/2014/main" id="{7C010D20-6844-47B3-A8C8-F8DB452A2F3D}"/>
              </a:ext>
            </a:extLst>
          </p:cNvPr>
          <p:cNvSpPr/>
          <p:nvPr/>
        </p:nvSpPr>
        <p:spPr>
          <a:xfrm>
            <a:off x="2163923" y="1381176"/>
            <a:ext cx="2180024" cy="243753"/>
          </a:xfrm>
          <a:prstGeom prst="roundRect">
            <a:avLst>
              <a:gd name="adj" fmla="val 0"/>
            </a:avLst>
          </a:prstGeom>
          <a:solidFill>
            <a:srgbClr val="003399"/>
          </a:solidFill>
          <a:ln>
            <a:solidFill>
              <a:schemeClr val="bg1">
                <a:lumMod val="75000"/>
              </a:schemeClr>
            </a:solidFill>
          </a:ln>
        </p:spPr>
        <p:txBody>
          <a:bodyPr wrap="none" rtlCol="0" anchor="ctr">
            <a:noAutofit/>
          </a:bodyPr>
          <a:lstStyle/>
          <a:p>
            <a:pPr algn="ctr" eaLnBrk="0" fontAlgn="base" hangingPunct="0">
              <a:spcBef>
                <a:spcPct val="0"/>
              </a:spcBef>
              <a:spcAft>
                <a:spcPct val="0"/>
              </a:spcAft>
            </a:pPr>
            <a:r>
              <a:rPr lang="ja-JP" altLang="en-US" sz="825"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提供料金</a:t>
            </a:r>
            <a:r>
              <a:rPr lang="en-US" altLang="ja-JP" sz="8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税抜</a:t>
            </a:r>
            <a:r>
              <a:rPr lang="en-US" altLang="ja-JP" sz="8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25" baseline="300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77">
            <a:extLst>
              <a:ext uri="{FF2B5EF4-FFF2-40B4-BE49-F238E27FC236}">
                <a16:creationId xmlns:a16="http://schemas.microsoft.com/office/drawing/2014/main" id="{042970E8-2047-41A4-A332-BC7FAE75932E}"/>
              </a:ext>
            </a:extLst>
          </p:cNvPr>
          <p:cNvSpPr/>
          <p:nvPr/>
        </p:nvSpPr>
        <p:spPr>
          <a:xfrm>
            <a:off x="968504" y="1381176"/>
            <a:ext cx="1126552" cy="243753"/>
          </a:xfrm>
          <a:prstGeom prst="roundRect">
            <a:avLst>
              <a:gd name="adj" fmla="val 0"/>
            </a:avLst>
          </a:prstGeom>
          <a:solidFill>
            <a:srgbClr val="003399"/>
          </a:solidFill>
          <a:ln>
            <a:solidFill>
              <a:schemeClr val="bg1">
                <a:lumMod val="75000"/>
              </a:schemeClr>
            </a:solidFill>
          </a:ln>
        </p:spPr>
        <p:txBody>
          <a:bodyPr wrap="none" rtlCol="0" anchor="ctr">
            <a:noAutofit/>
          </a:bodyPr>
          <a:lstStyle/>
          <a:p>
            <a:pPr algn="ctr" eaLnBrk="0" fontAlgn="base" hangingPunct="0">
              <a:spcBef>
                <a:spcPct val="0"/>
              </a:spcBef>
              <a:spcAft>
                <a:spcPct val="0"/>
              </a:spcAft>
            </a:pPr>
            <a:r>
              <a:rPr lang="ja-JP" altLang="en-US" sz="825"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サービスメニュー</a:t>
            </a:r>
          </a:p>
        </p:txBody>
      </p:sp>
      <p:sp>
        <p:nvSpPr>
          <p:cNvPr id="6" name="角丸四角形 81">
            <a:extLst>
              <a:ext uri="{FF2B5EF4-FFF2-40B4-BE49-F238E27FC236}">
                <a16:creationId xmlns:a16="http://schemas.microsoft.com/office/drawing/2014/main" id="{5454BA46-4963-47B5-8EDA-5FFC4DB3FE97}"/>
              </a:ext>
            </a:extLst>
          </p:cNvPr>
          <p:cNvSpPr/>
          <p:nvPr/>
        </p:nvSpPr>
        <p:spPr>
          <a:xfrm>
            <a:off x="4371115" y="1381176"/>
            <a:ext cx="1268976" cy="243753"/>
          </a:xfrm>
          <a:prstGeom prst="roundRect">
            <a:avLst>
              <a:gd name="adj" fmla="val 0"/>
            </a:avLst>
          </a:prstGeom>
          <a:solidFill>
            <a:srgbClr val="003399"/>
          </a:solidFill>
          <a:ln>
            <a:solidFill>
              <a:schemeClr val="bg1">
                <a:lumMod val="75000"/>
              </a:schemeClr>
            </a:solidFill>
          </a:ln>
        </p:spPr>
        <p:txBody>
          <a:bodyPr wrap="none" rtlCol="0" anchor="ctr">
            <a:noAutofit/>
          </a:bodyPr>
          <a:lstStyle/>
          <a:p>
            <a:pPr algn="ctr" eaLnBrk="0" fontAlgn="base" hangingPunct="0">
              <a:spcBef>
                <a:spcPct val="0"/>
              </a:spcBef>
              <a:spcAft>
                <a:spcPct val="0"/>
              </a:spcAft>
            </a:pPr>
            <a:r>
              <a:rPr lang="ja-JP" altLang="en-US" sz="825"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利用期間</a:t>
            </a:r>
          </a:p>
        </p:txBody>
      </p:sp>
      <p:sp>
        <p:nvSpPr>
          <p:cNvPr id="7" name="角丸四角形 83">
            <a:extLst>
              <a:ext uri="{FF2B5EF4-FFF2-40B4-BE49-F238E27FC236}">
                <a16:creationId xmlns:a16="http://schemas.microsoft.com/office/drawing/2014/main" id="{ED29E019-F5B6-4473-B344-C98DA09D6D3B}"/>
              </a:ext>
            </a:extLst>
          </p:cNvPr>
          <p:cNvSpPr/>
          <p:nvPr/>
        </p:nvSpPr>
        <p:spPr>
          <a:xfrm>
            <a:off x="2163923" y="1674051"/>
            <a:ext cx="2180024" cy="506787"/>
          </a:xfrm>
          <a:prstGeom prst="roundRect">
            <a:avLst>
              <a:gd name="adj" fmla="val 0"/>
            </a:avLst>
          </a:prstGeom>
          <a:noFill/>
          <a:ln>
            <a:solidFill>
              <a:schemeClr val="bg1">
                <a:lumMod val="65000"/>
              </a:schemeClr>
            </a:solidFill>
          </a:ln>
        </p:spPr>
        <p:txBody>
          <a:bodyPr wrap="none" rtlCol="0" anchor="ctr">
            <a:noAutofit/>
          </a:bodyPr>
          <a:lstStyle/>
          <a:p>
            <a:pPr algn="ctr" eaLnBrk="0" fontAlgn="base" hangingPunct="0">
              <a:spcBef>
                <a:spcPct val="0"/>
              </a:spcBef>
              <a:spcAft>
                <a:spcPct val="0"/>
              </a:spcAft>
            </a:pPr>
            <a:r>
              <a:rPr lang="en-US" altLang="ja-JP" sz="825"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10,000</a:t>
            </a:r>
            <a:r>
              <a:rPr lang="ja-JP" altLang="en-US" sz="825"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円／ＩＤ</a:t>
            </a:r>
          </a:p>
        </p:txBody>
      </p:sp>
      <p:pic>
        <p:nvPicPr>
          <p:cNvPr id="8" name="図 7">
            <a:extLst>
              <a:ext uri="{FF2B5EF4-FFF2-40B4-BE49-F238E27FC236}">
                <a16:creationId xmlns:a16="http://schemas.microsoft.com/office/drawing/2014/main" id="{28BD8BF1-79BC-42F1-9C2F-1A672D7E996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42642" y="2586107"/>
            <a:ext cx="3080559" cy="1026092"/>
          </a:xfrm>
          <a:prstGeom prst="rect">
            <a:avLst/>
          </a:prstGeom>
        </p:spPr>
      </p:pic>
      <p:sp>
        <p:nvSpPr>
          <p:cNvPr id="9" name="テキスト ボックス 8">
            <a:extLst>
              <a:ext uri="{FF2B5EF4-FFF2-40B4-BE49-F238E27FC236}">
                <a16:creationId xmlns:a16="http://schemas.microsoft.com/office/drawing/2014/main" id="{2572382C-9D6A-488D-93A2-F9302770AC80}"/>
              </a:ext>
            </a:extLst>
          </p:cNvPr>
          <p:cNvSpPr txBox="1"/>
          <p:nvPr/>
        </p:nvSpPr>
        <p:spPr>
          <a:xfrm>
            <a:off x="4971522" y="2586106"/>
            <a:ext cx="3315229" cy="981038"/>
          </a:xfrm>
          <a:prstGeom prst="rect">
            <a:avLst/>
          </a:prstGeom>
          <a:noFill/>
        </p:spPr>
        <p:txBody>
          <a:bodyPr wrap="square" rtlCol="0">
            <a:spAutoFit/>
          </a:bodyPr>
          <a:lstStyle/>
          <a:p>
            <a:pPr algn="ctr" eaLnBrk="0" fontAlgn="base" hangingPunct="0">
              <a:spcBef>
                <a:spcPct val="0"/>
              </a:spcBef>
              <a:spcAft>
                <a:spcPct val="0"/>
              </a:spcAft>
            </a:pPr>
            <a:r>
              <a:rPr lang="en-US" altLang="ja-JP" sz="825" b="1" dirty="0">
                <a:solidFill>
                  <a:srgbClr val="FFFFFF"/>
                </a:solidFill>
                <a:latin typeface="Meiryo UI" panose="020B0604030504040204" pitchFamily="50" charset="-128"/>
                <a:ea typeface="Meiryo UI" panose="020B0604030504040204" pitchFamily="50" charset="-128"/>
              </a:rPr>
              <a:t>RPA</a:t>
            </a:r>
            <a:r>
              <a:rPr lang="ja-JP" altLang="en-US" sz="825" b="1" dirty="0">
                <a:solidFill>
                  <a:srgbClr val="FFFFFF"/>
                </a:solidFill>
                <a:latin typeface="Meiryo UI" panose="020B0604030504040204" pitchFamily="50" charset="-128"/>
                <a:ea typeface="Meiryo UI" panose="020B0604030504040204" pitchFamily="50" charset="-128"/>
              </a:rPr>
              <a:t>を導入したものの、うまく活用できていない</a:t>
            </a:r>
            <a:r>
              <a:rPr lang="en-US" altLang="ja-JP" sz="825" b="1" dirty="0">
                <a:solidFill>
                  <a:srgbClr val="FFFFFF"/>
                </a:solidFill>
                <a:latin typeface="Meiryo UI" panose="020B0604030504040204" pitchFamily="50" charset="-128"/>
                <a:ea typeface="Meiryo UI" panose="020B0604030504040204" pitchFamily="50" charset="-128"/>
              </a:rPr>
              <a:t>…</a:t>
            </a:r>
          </a:p>
          <a:p>
            <a:pPr algn="ctr" eaLnBrk="0" fontAlgn="base" hangingPunct="0">
              <a:spcBef>
                <a:spcPct val="0"/>
              </a:spcBef>
              <a:spcAft>
                <a:spcPct val="0"/>
              </a:spcAft>
            </a:pPr>
            <a:r>
              <a:rPr lang="en-US" altLang="ja-JP" sz="825" b="1" dirty="0">
                <a:solidFill>
                  <a:srgbClr val="FFFFFF"/>
                </a:solidFill>
                <a:latin typeface="Meiryo UI" panose="020B0604030504040204" pitchFamily="50" charset="-128"/>
                <a:ea typeface="Meiryo UI" panose="020B0604030504040204" pitchFamily="50" charset="-128"/>
              </a:rPr>
              <a:t>WinActor</a:t>
            </a:r>
            <a:r>
              <a:rPr lang="en-US" altLang="ja-JP" sz="825" baseline="30000" dirty="0">
                <a:solidFill>
                  <a:srgbClr val="FFFFFF"/>
                </a:solidFill>
                <a:latin typeface="Meiryo UI" panose="020B0604030504040204" pitchFamily="50" charset="-128"/>
                <a:ea typeface="Meiryo UI" panose="020B0604030504040204" pitchFamily="50" charset="-128"/>
              </a:rPr>
              <a:t> ®</a:t>
            </a:r>
            <a:r>
              <a:rPr lang="ja-JP" altLang="en-US" sz="825" b="1" dirty="0">
                <a:solidFill>
                  <a:srgbClr val="FFFFFF"/>
                </a:solidFill>
                <a:latin typeface="Meiryo UI" panose="020B0604030504040204" pitchFamily="50" charset="-128"/>
                <a:ea typeface="Meiryo UI" panose="020B0604030504040204" pitchFamily="50" charset="-128"/>
              </a:rPr>
              <a:t>について勉強したいけど、時間がない</a:t>
            </a:r>
            <a:r>
              <a:rPr lang="en-US" altLang="ja-JP" sz="825" b="1" dirty="0">
                <a:solidFill>
                  <a:srgbClr val="FFFFFF"/>
                </a:solidFill>
                <a:latin typeface="Meiryo UI" panose="020B0604030504040204" pitchFamily="50" charset="-128"/>
                <a:ea typeface="Meiryo UI" panose="020B0604030504040204" pitchFamily="50" charset="-128"/>
              </a:rPr>
              <a:t>…</a:t>
            </a:r>
            <a:br>
              <a:rPr lang="en-US" altLang="ja-JP" sz="825" b="1" dirty="0">
                <a:solidFill>
                  <a:srgbClr val="FFFFFF"/>
                </a:solidFill>
                <a:latin typeface="Meiryo UI" panose="020B0604030504040204" pitchFamily="50" charset="-128"/>
                <a:ea typeface="Meiryo UI" panose="020B0604030504040204" pitchFamily="50" charset="-128"/>
              </a:rPr>
            </a:br>
            <a:r>
              <a:rPr lang="ja-JP" altLang="en-US" sz="825" b="1" dirty="0">
                <a:solidFill>
                  <a:srgbClr val="FFFFFF"/>
                </a:solidFill>
                <a:latin typeface="Meiryo UI" panose="020B0604030504040204" pitchFamily="50" charset="-128"/>
                <a:ea typeface="Meiryo UI" panose="020B0604030504040204" pitchFamily="50" charset="-128"/>
              </a:rPr>
              <a:t>そんなお悩みの解決を、</a:t>
            </a:r>
            <a:r>
              <a:rPr lang="en-US" altLang="ja-JP" sz="825" b="1" dirty="0">
                <a:solidFill>
                  <a:srgbClr val="FFFFFF"/>
                </a:solidFill>
                <a:latin typeface="Meiryo UI" panose="020B0604030504040204" pitchFamily="50" charset="-128"/>
                <a:ea typeface="Meiryo UI" panose="020B0604030504040204" pitchFamily="50" charset="-128"/>
              </a:rPr>
              <a:t>e</a:t>
            </a:r>
            <a:r>
              <a:rPr lang="ja-JP" altLang="en-US" sz="825" b="1" dirty="0">
                <a:solidFill>
                  <a:srgbClr val="FFFFFF"/>
                </a:solidFill>
                <a:latin typeface="Meiryo UI" panose="020B0604030504040204" pitchFamily="50" charset="-128"/>
                <a:ea typeface="Meiryo UI" panose="020B0604030504040204" pitchFamily="50" charset="-128"/>
              </a:rPr>
              <a:t>ラーニングがお手伝いします。</a:t>
            </a:r>
            <a:br>
              <a:rPr lang="en-US" altLang="ja-JP" sz="825" b="1" dirty="0">
                <a:solidFill>
                  <a:srgbClr val="FFFFFF"/>
                </a:solidFill>
                <a:latin typeface="Meiryo UI" panose="020B0604030504040204" pitchFamily="50" charset="-128"/>
                <a:ea typeface="Meiryo UI" panose="020B0604030504040204" pitchFamily="50" charset="-128"/>
              </a:rPr>
            </a:br>
            <a:br>
              <a:rPr lang="en-US" altLang="ja-JP" sz="825" b="1" dirty="0">
                <a:solidFill>
                  <a:srgbClr val="FFFFFF"/>
                </a:solidFill>
                <a:latin typeface="Meiryo UI" panose="020B0604030504040204" pitchFamily="50" charset="-128"/>
                <a:ea typeface="Meiryo UI" panose="020B0604030504040204" pitchFamily="50" charset="-128"/>
              </a:rPr>
            </a:br>
            <a:r>
              <a:rPr lang="ja-JP" altLang="en-US" sz="825" b="1" dirty="0">
                <a:solidFill>
                  <a:srgbClr val="FFFFFF"/>
                </a:solidFill>
                <a:latin typeface="Meiryo UI" panose="020B0604030504040204" pitchFamily="50" charset="-128"/>
                <a:ea typeface="Meiryo UI" panose="020B0604030504040204" pitchFamily="50" charset="-128"/>
              </a:rPr>
              <a:t>基本操作からシナリオ作成まで</a:t>
            </a:r>
            <a:br>
              <a:rPr lang="en-US" altLang="ja-JP" sz="825" b="1" dirty="0">
                <a:solidFill>
                  <a:srgbClr val="FFFFFF"/>
                </a:solidFill>
                <a:latin typeface="Meiryo UI" panose="020B0604030504040204" pitchFamily="50" charset="-128"/>
                <a:ea typeface="Meiryo UI" panose="020B0604030504040204" pitchFamily="50" charset="-128"/>
              </a:rPr>
            </a:br>
            <a:r>
              <a:rPr lang="en-US" altLang="ja-JP" sz="825" b="1" dirty="0">
                <a:solidFill>
                  <a:srgbClr val="FFFFFF"/>
                </a:solidFill>
                <a:latin typeface="Meiryo UI" panose="020B0604030504040204" pitchFamily="50" charset="-128"/>
                <a:ea typeface="Meiryo UI" panose="020B0604030504040204" pitchFamily="50" charset="-128"/>
              </a:rPr>
              <a:t>e</a:t>
            </a:r>
            <a:r>
              <a:rPr lang="ja-JP" altLang="en-US" sz="825" b="1" dirty="0">
                <a:solidFill>
                  <a:srgbClr val="FFFFFF"/>
                </a:solidFill>
                <a:latin typeface="Meiryo UI" panose="020B0604030504040204" pitchFamily="50" charset="-128"/>
                <a:ea typeface="Meiryo UI" panose="020B0604030504040204" pitchFamily="50" charset="-128"/>
              </a:rPr>
              <a:t>ラーニングを使って</a:t>
            </a:r>
            <a:br>
              <a:rPr lang="en-US" altLang="ja-JP" sz="825" b="1" dirty="0">
                <a:solidFill>
                  <a:srgbClr val="FFFFFF"/>
                </a:solidFill>
                <a:latin typeface="Meiryo UI" panose="020B0604030504040204" pitchFamily="50" charset="-128"/>
                <a:ea typeface="Meiryo UI" panose="020B0604030504040204" pitchFamily="50" charset="-128"/>
              </a:rPr>
            </a:br>
            <a:r>
              <a:rPr lang="ja-JP" altLang="en-US" sz="825" b="1" dirty="0">
                <a:solidFill>
                  <a:srgbClr val="FFFFFF"/>
                </a:solidFill>
                <a:latin typeface="Meiryo UI" panose="020B0604030504040204" pitchFamily="50" charset="-128"/>
                <a:ea typeface="Meiryo UI" panose="020B0604030504040204" pitchFamily="50" charset="-128"/>
              </a:rPr>
              <a:t>詳しく解説します。</a:t>
            </a:r>
            <a:endParaRPr lang="en-US" altLang="ja-JP" sz="825" b="1" dirty="0">
              <a:solidFill>
                <a:srgbClr val="FFFFFF"/>
              </a:solidFill>
              <a:latin typeface="Meiryo UI" panose="020B0604030504040204" pitchFamily="50" charset="-128"/>
              <a:ea typeface="Meiryo UI" panose="020B0604030504040204" pitchFamily="50" charset="-128"/>
            </a:endParaRPr>
          </a:p>
        </p:txBody>
      </p:sp>
      <p:pic>
        <p:nvPicPr>
          <p:cNvPr id="10" name="図 9">
            <a:extLst>
              <a:ext uri="{FF2B5EF4-FFF2-40B4-BE49-F238E27FC236}">
                <a16:creationId xmlns:a16="http://schemas.microsoft.com/office/drawing/2014/main" id="{65018C04-C97C-443E-BB15-EC0835A51E0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82221" y="3431679"/>
            <a:ext cx="871175" cy="871175"/>
          </a:xfrm>
          <a:prstGeom prst="rect">
            <a:avLst/>
          </a:prstGeom>
        </p:spPr>
      </p:pic>
      <p:pic>
        <p:nvPicPr>
          <p:cNvPr id="11" name="図 10">
            <a:extLst>
              <a:ext uri="{FF2B5EF4-FFF2-40B4-BE49-F238E27FC236}">
                <a16:creationId xmlns:a16="http://schemas.microsoft.com/office/drawing/2014/main" id="{F8217757-1480-4856-A3ED-DA29174C331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37634" y="3435147"/>
            <a:ext cx="825146" cy="825146"/>
          </a:xfrm>
          <a:prstGeom prst="rect">
            <a:avLst/>
          </a:prstGeom>
        </p:spPr>
      </p:pic>
      <p:sp>
        <p:nvSpPr>
          <p:cNvPr id="12" name="Text Box 5">
            <a:extLst>
              <a:ext uri="{FF2B5EF4-FFF2-40B4-BE49-F238E27FC236}">
                <a16:creationId xmlns:a16="http://schemas.microsoft.com/office/drawing/2014/main" id="{3735DA3E-E559-4849-AEE5-A9725FAB619B}"/>
              </a:ext>
            </a:extLst>
          </p:cNvPr>
          <p:cNvSpPr txBox="1">
            <a:spLocks noChangeArrowheads="1"/>
          </p:cNvSpPr>
          <p:nvPr/>
        </p:nvSpPr>
        <p:spPr bwMode="auto">
          <a:xfrm>
            <a:off x="930465" y="2861692"/>
            <a:ext cx="765485" cy="203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fontAlgn="base" hangingPunct="1">
              <a:spcBef>
                <a:spcPct val="0"/>
              </a:spcBef>
              <a:spcAft>
                <a:spcPct val="0"/>
              </a:spcAft>
              <a:buNone/>
            </a:pPr>
            <a:r>
              <a:rPr lang="ja-JP" altLang="en-US" sz="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＜画面イメージ＞</a:t>
            </a:r>
            <a:endParaRPr lang="en-US" altLang="ja-JP" sz="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101">
            <a:extLst>
              <a:ext uri="{FF2B5EF4-FFF2-40B4-BE49-F238E27FC236}">
                <a16:creationId xmlns:a16="http://schemas.microsoft.com/office/drawing/2014/main" id="{6D183D53-0EA2-4D9A-958B-0C7085D192C0}"/>
              </a:ext>
            </a:extLst>
          </p:cNvPr>
          <p:cNvSpPr/>
          <p:nvPr/>
        </p:nvSpPr>
        <p:spPr>
          <a:xfrm>
            <a:off x="968540" y="1681721"/>
            <a:ext cx="1126516" cy="506787"/>
          </a:xfrm>
          <a:prstGeom prst="roundRect">
            <a:avLst>
              <a:gd name="adj" fmla="val 0"/>
            </a:avLst>
          </a:prstGeom>
          <a:noFill/>
          <a:ln>
            <a:solidFill>
              <a:schemeClr val="bg1">
                <a:lumMod val="65000"/>
              </a:schemeClr>
            </a:solidFill>
          </a:ln>
        </p:spPr>
        <p:txBody>
          <a:bodyPr wrap="none" rtlCol="0" anchor="ctr">
            <a:noAutofit/>
          </a:bodyPr>
          <a:lstStyle/>
          <a:p>
            <a:pPr algn="ctr" eaLnBrk="0" fontAlgn="base" hangingPunct="0">
              <a:spcBef>
                <a:spcPct val="0"/>
              </a:spcBef>
              <a:spcAft>
                <a:spcPct val="0"/>
              </a:spcAft>
            </a:pPr>
            <a:r>
              <a:rPr lang="en-US" altLang="ja-JP" sz="825"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WinActor</a:t>
            </a:r>
          </a:p>
          <a:p>
            <a:pPr algn="ctr" eaLnBrk="0" fontAlgn="base" hangingPunct="0">
              <a:spcBef>
                <a:spcPct val="0"/>
              </a:spcBef>
              <a:spcAft>
                <a:spcPct val="0"/>
              </a:spcAft>
            </a:pPr>
            <a:r>
              <a:rPr lang="en-US" altLang="ja-JP" sz="825"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e</a:t>
            </a:r>
            <a:r>
              <a:rPr lang="ja-JP" altLang="en-US" sz="825"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ラーニングスサービス</a:t>
            </a:r>
          </a:p>
        </p:txBody>
      </p:sp>
      <p:sp>
        <p:nvSpPr>
          <p:cNvPr id="14" name="角丸四角形 102">
            <a:extLst>
              <a:ext uri="{FF2B5EF4-FFF2-40B4-BE49-F238E27FC236}">
                <a16:creationId xmlns:a16="http://schemas.microsoft.com/office/drawing/2014/main" id="{C254B411-45B1-4069-B7B4-49F3A834BE26}"/>
              </a:ext>
            </a:extLst>
          </p:cNvPr>
          <p:cNvSpPr/>
          <p:nvPr/>
        </p:nvSpPr>
        <p:spPr>
          <a:xfrm>
            <a:off x="4400018" y="1681721"/>
            <a:ext cx="1240073" cy="506787"/>
          </a:xfrm>
          <a:prstGeom prst="roundRect">
            <a:avLst>
              <a:gd name="adj" fmla="val 0"/>
            </a:avLst>
          </a:prstGeom>
          <a:noFill/>
          <a:ln>
            <a:solidFill>
              <a:schemeClr val="bg1">
                <a:lumMod val="65000"/>
              </a:schemeClr>
            </a:solidFill>
          </a:ln>
        </p:spPr>
        <p:txBody>
          <a:bodyPr wrap="none" rtlCol="0" anchor="ctr">
            <a:noAutofit/>
          </a:bodyPr>
          <a:lstStyle/>
          <a:p>
            <a:pPr algn="ctr" eaLnBrk="0" fontAlgn="base" hangingPunct="0">
              <a:spcBef>
                <a:spcPct val="0"/>
              </a:spcBef>
              <a:spcAft>
                <a:spcPct val="0"/>
              </a:spcAft>
            </a:pPr>
            <a:r>
              <a:rPr lang="en-US" altLang="ja-JP" sz="825"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90</a:t>
            </a:r>
            <a:r>
              <a:rPr lang="ja-JP" altLang="en-US" sz="825"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日間</a:t>
            </a:r>
          </a:p>
        </p:txBody>
      </p:sp>
      <p:sp>
        <p:nvSpPr>
          <p:cNvPr id="15" name="角丸四角形 104">
            <a:extLst>
              <a:ext uri="{FF2B5EF4-FFF2-40B4-BE49-F238E27FC236}">
                <a16:creationId xmlns:a16="http://schemas.microsoft.com/office/drawing/2014/main" id="{6BC0A643-038C-4FDA-861A-AEAF5D23674D}"/>
              </a:ext>
            </a:extLst>
          </p:cNvPr>
          <p:cNvSpPr/>
          <p:nvPr/>
        </p:nvSpPr>
        <p:spPr>
          <a:xfrm>
            <a:off x="5673962" y="1371623"/>
            <a:ext cx="2427051" cy="243753"/>
          </a:xfrm>
          <a:prstGeom prst="roundRect">
            <a:avLst>
              <a:gd name="adj" fmla="val 0"/>
            </a:avLst>
          </a:prstGeom>
          <a:solidFill>
            <a:srgbClr val="003399"/>
          </a:solidFill>
          <a:ln>
            <a:solidFill>
              <a:schemeClr val="bg1">
                <a:lumMod val="75000"/>
              </a:schemeClr>
            </a:solidFill>
          </a:ln>
        </p:spPr>
        <p:txBody>
          <a:bodyPr wrap="none" rtlCol="0" anchor="ctr">
            <a:noAutofit/>
          </a:bodyPr>
          <a:lstStyle/>
          <a:p>
            <a:pPr algn="ctr" eaLnBrk="0" fontAlgn="base" hangingPunct="0">
              <a:spcBef>
                <a:spcPct val="0"/>
              </a:spcBef>
              <a:spcAft>
                <a:spcPct val="0"/>
              </a:spcAft>
            </a:pPr>
            <a:r>
              <a:rPr lang="ja-JP" altLang="en-US" sz="825"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サービス内容</a:t>
            </a:r>
          </a:p>
        </p:txBody>
      </p:sp>
      <p:sp>
        <p:nvSpPr>
          <p:cNvPr id="16" name="角丸四角形 105">
            <a:extLst>
              <a:ext uri="{FF2B5EF4-FFF2-40B4-BE49-F238E27FC236}">
                <a16:creationId xmlns:a16="http://schemas.microsoft.com/office/drawing/2014/main" id="{161FD354-4F62-47CB-8586-ED46B6F1F0D7}"/>
              </a:ext>
            </a:extLst>
          </p:cNvPr>
          <p:cNvSpPr/>
          <p:nvPr/>
        </p:nvSpPr>
        <p:spPr>
          <a:xfrm>
            <a:off x="5673962" y="1682246"/>
            <a:ext cx="2427052" cy="506787"/>
          </a:xfrm>
          <a:prstGeom prst="roundRect">
            <a:avLst>
              <a:gd name="adj" fmla="val 0"/>
            </a:avLst>
          </a:prstGeom>
          <a:noFill/>
          <a:ln>
            <a:solidFill>
              <a:schemeClr val="bg1">
                <a:lumMod val="65000"/>
              </a:schemeClr>
            </a:solidFill>
          </a:ln>
        </p:spPr>
        <p:txBody>
          <a:bodyPr wrap="none" rtlCol="0" anchor="ctr">
            <a:noAutofit/>
          </a:bodyPr>
          <a:lstStyle/>
          <a:p>
            <a:pPr eaLnBrk="0" fontAlgn="base" hangingPunct="0">
              <a:spcBef>
                <a:spcPct val="0"/>
              </a:spcBef>
              <a:spcAft>
                <a:spcPct val="0"/>
              </a:spcAft>
            </a:pPr>
            <a:r>
              <a:rPr lang="ja-JP" altLang="en-US" sz="788"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788"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WinActor</a:t>
            </a:r>
            <a:r>
              <a:rPr lang="ja-JP" altLang="en-US" sz="788"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に関する機能や簡単なシナリオ作成を</a:t>
            </a:r>
            <a:endParaRPr lang="en-US" altLang="ja-JP" sz="788"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spcBef>
                <a:spcPct val="0"/>
              </a:spcBef>
              <a:spcAft>
                <a:spcPct val="0"/>
              </a:spcAft>
            </a:pPr>
            <a:r>
              <a:rPr lang="ja-JP" altLang="en-US" sz="788"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788"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e</a:t>
            </a:r>
            <a:r>
              <a:rPr lang="ja-JP" altLang="en-US" sz="788"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ラーニング形式にてお客様のペースで繰り返し学</a:t>
            </a:r>
            <a:endParaRPr lang="en-US" altLang="ja-JP" sz="788"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spcBef>
                <a:spcPct val="0"/>
              </a:spcBef>
              <a:spcAft>
                <a:spcPct val="0"/>
              </a:spcAft>
            </a:pPr>
            <a:r>
              <a:rPr lang="ja-JP" altLang="en-US" sz="788"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習頂けるサービスです。</a:t>
            </a:r>
            <a:endParaRPr lang="en-US" altLang="ja-JP" sz="788"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7" name="グループ化 16">
            <a:extLst>
              <a:ext uri="{FF2B5EF4-FFF2-40B4-BE49-F238E27FC236}">
                <a16:creationId xmlns:a16="http://schemas.microsoft.com/office/drawing/2014/main" id="{8A153E3F-885E-4904-8114-121A32A0B41C}"/>
              </a:ext>
            </a:extLst>
          </p:cNvPr>
          <p:cNvGrpSpPr/>
          <p:nvPr/>
        </p:nvGrpSpPr>
        <p:grpSpPr>
          <a:xfrm>
            <a:off x="939470" y="2478409"/>
            <a:ext cx="3927444" cy="1781884"/>
            <a:chOff x="1902250" y="2626098"/>
            <a:chExt cx="5905875" cy="1823493"/>
          </a:xfrm>
        </p:grpSpPr>
        <p:sp>
          <p:nvSpPr>
            <p:cNvPr id="18" name="正方形/長方形 17">
              <a:extLst>
                <a:ext uri="{FF2B5EF4-FFF2-40B4-BE49-F238E27FC236}">
                  <a16:creationId xmlns:a16="http://schemas.microsoft.com/office/drawing/2014/main" id="{82057B06-15D7-439D-891A-FAD53D7E6CCB}"/>
                </a:ext>
              </a:extLst>
            </p:cNvPr>
            <p:cNvSpPr/>
            <p:nvPr/>
          </p:nvSpPr>
          <p:spPr>
            <a:xfrm>
              <a:off x="1902250" y="2686539"/>
              <a:ext cx="5905875" cy="176305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ja-JP" altLang="en-US" sz="2700" b="1" dirty="0">
                  <a:solidFill>
                    <a:srgbClr val="FFFFFF"/>
                  </a:solidFill>
                  <a:latin typeface="Meiryo UI" panose="020B0604030504040204" pitchFamily="50" charset="-128"/>
                  <a:ea typeface="Meiryo UI" panose="020B0604030504040204" pitchFamily="50" charset="-128"/>
                </a:rPr>
                <a:t>Ｖ</a:t>
              </a:r>
            </a:p>
          </p:txBody>
        </p:sp>
        <p:sp>
          <p:nvSpPr>
            <p:cNvPr id="19" name="正方形/長方形 18">
              <a:extLst>
                <a:ext uri="{FF2B5EF4-FFF2-40B4-BE49-F238E27FC236}">
                  <a16:creationId xmlns:a16="http://schemas.microsoft.com/office/drawing/2014/main" id="{C129ECBB-9221-4F3E-A226-F59E3DDC2FBD}"/>
                </a:ext>
              </a:extLst>
            </p:cNvPr>
            <p:cNvSpPr/>
            <p:nvPr/>
          </p:nvSpPr>
          <p:spPr>
            <a:xfrm>
              <a:off x="2073713" y="2626098"/>
              <a:ext cx="4167174" cy="219411"/>
            </a:xfrm>
            <a:prstGeom prst="rect">
              <a:avLst/>
            </a:prstGeom>
            <a:solidFill>
              <a:srgbClr val="FFC00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altLang="ja-JP" sz="825" b="1"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WinActor</a:t>
              </a:r>
              <a:r>
                <a:rPr lang="ja-JP" altLang="en-US" sz="825"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公式講座 おすすめポイント</a:t>
              </a:r>
            </a:p>
          </p:txBody>
        </p:sp>
      </p:grpSp>
      <p:sp>
        <p:nvSpPr>
          <p:cNvPr id="25" name="テキスト ボックス 2">
            <a:extLst>
              <a:ext uri="{FF2B5EF4-FFF2-40B4-BE49-F238E27FC236}">
                <a16:creationId xmlns:a16="http://schemas.microsoft.com/office/drawing/2014/main" id="{BADC6A46-2C3A-490C-B685-178D372730C1}"/>
              </a:ext>
            </a:extLst>
          </p:cNvPr>
          <p:cNvSpPr txBox="1">
            <a:spLocks noChangeArrowheads="1"/>
          </p:cNvSpPr>
          <p:nvPr/>
        </p:nvSpPr>
        <p:spPr bwMode="auto">
          <a:xfrm>
            <a:off x="898056" y="2233287"/>
            <a:ext cx="145103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a:solidFill>
                  <a:schemeClr val="tx1"/>
                </a:solidFill>
                <a:latin typeface="Arial" charset="0"/>
                <a:ea typeface="HGS創英角ｺﾞｼｯｸUB" pitchFamily="50" charset="-128"/>
              </a:defRPr>
            </a:lvl1pPr>
            <a:lvl2pPr marL="742950" indent="-285750" eaLnBrk="0" hangingPunct="0">
              <a:defRPr kumimoji="1" sz="1600">
                <a:solidFill>
                  <a:schemeClr val="tx1"/>
                </a:solidFill>
                <a:latin typeface="Arial" charset="0"/>
                <a:ea typeface="HGS創英角ｺﾞｼｯｸUB" pitchFamily="50" charset="-128"/>
              </a:defRPr>
            </a:lvl2pPr>
            <a:lvl3pPr marL="1143000" indent="-228600" eaLnBrk="0" hangingPunct="0">
              <a:defRPr kumimoji="1" sz="1600">
                <a:solidFill>
                  <a:schemeClr val="tx1"/>
                </a:solidFill>
                <a:latin typeface="Arial" charset="0"/>
                <a:ea typeface="HGS創英角ｺﾞｼｯｸUB" pitchFamily="50" charset="-128"/>
              </a:defRPr>
            </a:lvl3pPr>
            <a:lvl4pPr marL="1600200" indent="-228600" eaLnBrk="0" hangingPunct="0">
              <a:defRPr kumimoji="1" sz="1600">
                <a:solidFill>
                  <a:schemeClr val="tx1"/>
                </a:solidFill>
                <a:latin typeface="Arial" charset="0"/>
                <a:ea typeface="HGS創英角ｺﾞｼｯｸUB" pitchFamily="50" charset="-128"/>
              </a:defRPr>
            </a:lvl4pPr>
            <a:lvl5pPr marL="2057400" indent="-228600" eaLnBrk="0" hangingPunct="0">
              <a:defRPr kumimoji="1" sz="1600">
                <a:solidFill>
                  <a:schemeClr val="tx1"/>
                </a:solidFill>
                <a:latin typeface="Arial" charset="0"/>
                <a:ea typeface="HGS創英角ｺﾞｼｯｸUB" pitchFamily="50" charset="-128"/>
              </a:defRPr>
            </a:lvl5pPr>
            <a:lvl6pPr marL="25146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6pPr>
            <a:lvl7pPr marL="29718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7pPr>
            <a:lvl8pPr marL="34290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8pPr>
            <a:lvl9pPr marL="38862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9pPr>
          </a:lstStyle>
          <a:p>
            <a:pPr eaLnBrk="1" fontAlgn="base" hangingPunct="1">
              <a:spcBef>
                <a:spcPct val="0"/>
              </a:spcBef>
              <a:spcAft>
                <a:spcPct val="0"/>
              </a:spcAft>
            </a:pPr>
            <a:r>
              <a:rPr lang="ja-JP" altLang="en-US" sz="900" b="1" dirty="0">
                <a:solidFill>
                  <a:srgbClr val="000000"/>
                </a:solidFill>
                <a:latin typeface="Meiryo UI" panose="020B0604030504040204" pitchFamily="50" charset="-128"/>
                <a:ea typeface="Meiryo UI" panose="020B0604030504040204" pitchFamily="50" charset="-128"/>
                <a:cs typeface="Meiryo UI" pitchFamily="50" charset="-128"/>
              </a:rPr>
              <a:t>◆</a:t>
            </a:r>
            <a:r>
              <a:rPr lang="en-US" altLang="ja-JP" sz="900" b="1" dirty="0">
                <a:solidFill>
                  <a:srgbClr val="000000"/>
                </a:solidFill>
                <a:latin typeface="Meiryo UI" panose="020B0604030504040204" pitchFamily="50" charset="-128"/>
                <a:ea typeface="Meiryo UI" panose="020B0604030504040204" pitchFamily="50" charset="-128"/>
                <a:cs typeface="Meiryo UI" pitchFamily="50" charset="-128"/>
              </a:rPr>
              <a:t>e</a:t>
            </a:r>
            <a:r>
              <a:rPr lang="ja-JP" altLang="en-US" sz="900" b="1" dirty="0">
                <a:solidFill>
                  <a:srgbClr val="000000"/>
                </a:solidFill>
                <a:latin typeface="Meiryo UI" panose="020B0604030504040204" pitchFamily="50" charset="-128"/>
                <a:ea typeface="Meiryo UI" panose="020B0604030504040204" pitchFamily="50" charset="-128"/>
                <a:cs typeface="Meiryo UI" pitchFamily="50" charset="-128"/>
              </a:rPr>
              <a:t>ラーニングサービス概要</a:t>
            </a:r>
          </a:p>
        </p:txBody>
      </p:sp>
      <p:sp>
        <p:nvSpPr>
          <p:cNvPr id="26" name="テキスト ボックス 2">
            <a:extLst>
              <a:ext uri="{FF2B5EF4-FFF2-40B4-BE49-F238E27FC236}">
                <a16:creationId xmlns:a16="http://schemas.microsoft.com/office/drawing/2014/main" id="{EA37958D-5237-4163-9F96-6A35B1C6FD6E}"/>
              </a:ext>
            </a:extLst>
          </p:cNvPr>
          <p:cNvSpPr txBox="1">
            <a:spLocks noChangeArrowheads="1"/>
          </p:cNvSpPr>
          <p:nvPr/>
        </p:nvSpPr>
        <p:spPr bwMode="auto">
          <a:xfrm>
            <a:off x="4934631" y="2262071"/>
            <a:ext cx="963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a:solidFill>
                  <a:schemeClr val="tx1"/>
                </a:solidFill>
                <a:latin typeface="Arial" charset="0"/>
                <a:ea typeface="HGS創英角ｺﾞｼｯｸUB" pitchFamily="50" charset="-128"/>
              </a:defRPr>
            </a:lvl1pPr>
            <a:lvl2pPr marL="742950" indent="-285750" eaLnBrk="0" hangingPunct="0">
              <a:defRPr kumimoji="1" sz="1600">
                <a:solidFill>
                  <a:schemeClr val="tx1"/>
                </a:solidFill>
                <a:latin typeface="Arial" charset="0"/>
                <a:ea typeface="HGS創英角ｺﾞｼｯｸUB" pitchFamily="50" charset="-128"/>
              </a:defRPr>
            </a:lvl2pPr>
            <a:lvl3pPr marL="1143000" indent="-228600" eaLnBrk="0" hangingPunct="0">
              <a:defRPr kumimoji="1" sz="1600">
                <a:solidFill>
                  <a:schemeClr val="tx1"/>
                </a:solidFill>
                <a:latin typeface="Arial" charset="0"/>
                <a:ea typeface="HGS創英角ｺﾞｼｯｸUB" pitchFamily="50" charset="-128"/>
              </a:defRPr>
            </a:lvl3pPr>
            <a:lvl4pPr marL="1600200" indent="-228600" eaLnBrk="0" hangingPunct="0">
              <a:defRPr kumimoji="1" sz="1600">
                <a:solidFill>
                  <a:schemeClr val="tx1"/>
                </a:solidFill>
                <a:latin typeface="Arial" charset="0"/>
                <a:ea typeface="HGS創英角ｺﾞｼｯｸUB" pitchFamily="50" charset="-128"/>
              </a:defRPr>
            </a:lvl4pPr>
            <a:lvl5pPr marL="2057400" indent="-228600" eaLnBrk="0" hangingPunct="0">
              <a:defRPr kumimoji="1" sz="1600">
                <a:solidFill>
                  <a:schemeClr val="tx1"/>
                </a:solidFill>
                <a:latin typeface="Arial" charset="0"/>
                <a:ea typeface="HGS創英角ｺﾞｼｯｸUB" pitchFamily="50" charset="-128"/>
              </a:defRPr>
            </a:lvl5pPr>
            <a:lvl6pPr marL="25146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6pPr>
            <a:lvl7pPr marL="29718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7pPr>
            <a:lvl8pPr marL="34290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8pPr>
            <a:lvl9pPr marL="38862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9pPr>
          </a:lstStyle>
          <a:p>
            <a:pPr eaLnBrk="1" fontAlgn="base" hangingPunct="1">
              <a:spcBef>
                <a:spcPct val="0"/>
              </a:spcBef>
              <a:spcAft>
                <a:spcPct val="0"/>
              </a:spcAft>
            </a:pPr>
            <a:r>
              <a:rPr lang="ja-JP" altLang="en-US" sz="9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◆対象のお客様</a:t>
            </a:r>
          </a:p>
        </p:txBody>
      </p:sp>
      <p:sp>
        <p:nvSpPr>
          <p:cNvPr id="27" name="正方形/長方形 26">
            <a:extLst>
              <a:ext uri="{FF2B5EF4-FFF2-40B4-BE49-F238E27FC236}">
                <a16:creationId xmlns:a16="http://schemas.microsoft.com/office/drawing/2014/main" id="{5A3E5335-22D0-4935-98AA-551EB60FFC36}"/>
              </a:ext>
            </a:extLst>
          </p:cNvPr>
          <p:cNvSpPr/>
          <p:nvPr/>
        </p:nvSpPr>
        <p:spPr>
          <a:xfrm>
            <a:off x="4981760" y="2532100"/>
            <a:ext cx="3193230" cy="172819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2700" b="1" dirty="0">
              <a:solidFill>
                <a:srgbClr val="FFFFFF"/>
              </a:solidFill>
              <a:latin typeface="Meiryo UI" panose="020B0604030504040204" pitchFamily="50" charset="-128"/>
              <a:ea typeface="Meiryo UI" panose="020B0604030504040204" pitchFamily="50" charset="-128"/>
            </a:endParaRPr>
          </a:p>
        </p:txBody>
      </p:sp>
      <p:sp>
        <p:nvSpPr>
          <p:cNvPr id="28" name="右矢印 120">
            <a:extLst>
              <a:ext uri="{FF2B5EF4-FFF2-40B4-BE49-F238E27FC236}">
                <a16:creationId xmlns:a16="http://schemas.microsoft.com/office/drawing/2014/main" id="{36DA6A50-4321-4880-AA8A-BD7AF7EAABC0}"/>
              </a:ext>
            </a:extLst>
          </p:cNvPr>
          <p:cNvSpPr/>
          <p:nvPr/>
        </p:nvSpPr>
        <p:spPr>
          <a:xfrm>
            <a:off x="1394630" y="4359534"/>
            <a:ext cx="1637641" cy="1078357"/>
          </a:xfrm>
          <a:prstGeom prst="rightArrow">
            <a:avLst>
              <a:gd name="adj1" fmla="val 50000"/>
              <a:gd name="adj2" fmla="val 4444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200" dirty="0">
              <a:solidFill>
                <a:srgbClr val="FFFFFF"/>
              </a:solidFill>
              <a:latin typeface="メイリオ" panose="020B0604030504040204" pitchFamily="50" charset="-128"/>
              <a:ea typeface="メイリオ" panose="020B0604030504040204" pitchFamily="50" charset="-128"/>
            </a:endParaRPr>
          </a:p>
        </p:txBody>
      </p:sp>
      <p:sp>
        <p:nvSpPr>
          <p:cNvPr id="29" name="円/楕円 121">
            <a:extLst>
              <a:ext uri="{FF2B5EF4-FFF2-40B4-BE49-F238E27FC236}">
                <a16:creationId xmlns:a16="http://schemas.microsoft.com/office/drawing/2014/main" id="{3382A5A3-FCD4-4692-99DC-4A04B63F3FC7}"/>
              </a:ext>
            </a:extLst>
          </p:cNvPr>
          <p:cNvSpPr/>
          <p:nvPr/>
        </p:nvSpPr>
        <p:spPr>
          <a:xfrm>
            <a:off x="1054143" y="4554067"/>
            <a:ext cx="682587" cy="672068"/>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825" dirty="0">
              <a:solidFill>
                <a:srgbClr val="FFFFFF"/>
              </a:solidFill>
              <a:latin typeface="Meiryo UI" panose="020B0604030504040204" pitchFamily="50" charset="-128"/>
              <a:ea typeface="Meiryo UI" panose="020B0604030504040204" pitchFamily="50" charset="-128"/>
            </a:endParaRPr>
          </a:p>
        </p:txBody>
      </p:sp>
      <p:sp>
        <p:nvSpPr>
          <p:cNvPr id="30" name="右矢印 122">
            <a:extLst>
              <a:ext uri="{FF2B5EF4-FFF2-40B4-BE49-F238E27FC236}">
                <a16:creationId xmlns:a16="http://schemas.microsoft.com/office/drawing/2014/main" id="{45495770-990A-4C4F-A611-1CA2DB101FC2}"/>
              </a:ext>
            </a:extLst>
          </p:cNvPr>
          <p:cNvSpPr/>
          <p:nvPr/>
        </p:nvSpPr>
        <p:spPr>
          <a:xfrm>
            <a:off x="3479344" y="4418933"/>
            <a:ext cx="1602877" cy="1078357"/>
          </a:xfrm>
          <a:prstGeom prst="rightArrow">
            <a:avLst>
              <a:gd name="adj1" fmla="val 50000"/>
              <a:gd name="adj2" fmla="val 4444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200">
              <a:solidFill>
                <a:srgbClr val="FFFFFF"/>
              </a:solidFill>
              <a:latin typeface="メイリオ" panose="020B0604030504040204" pitchFamily="50" charset="-128"/>
              <a:ea typeface="メイリオ" panose="020B0604030504040204" pitchFamily="50" charset="-128"/>
            </a:endParaRPr>
          </a:p>
        </p:txBody>
      </p:sp>
      <p:sp>
        <p:nvSpPr>
          <p:cNvPr id="31" name="円/楕円 123">
            <a:extLst>
              <a:ext uri="{FF2B5EF4-FFF2-40B4-BE49-F238E27FC236}">
                <a16:creationId xmlns:a16="http://schemas.microsoft.com/office/drawing/2014/main" id="{DFC3EDE2-B452-4126-866F-115DC7FF5B81}"/>
              </a:ext>
            </a:extLst>
          </p:cNvPr>
          <p:cNvSpPr/>
          <p:nvPr/>
        </p:nvSpPr>
        <p:spPr>
          <a:xfrm>
            <a:off x="3039698" y="4554067"/>
            <a:ext cx="682587" cy="672068"/>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825" dirty="0">
              <a:solidFill>
                <a:srgbClr val="FFFFFF"/>
              </a:solidFill>
              <a:latin typeface="Meiryo UI" panose="020B0604030504040204" pitchFamily="50" charset="-128"/>
              <a:ea typeface="Meiryo UI" panose="020B0604030504040204" pitchFamily="50" charset="-128"/>
            </a:endParaRPr>
          </a:p>
        </p:txBody>
      </p:sp>
      <p:sp>
        <p:nvSpPr>
          <p:cNvPr id="32" name="右矢印 124">
            <a:extLst>
              <a:ext uri="{FF2B5EF4-FFF2-40B4-BE49-F238E27FC236}">
                <a16:creationId xmlns:a16="http://schemas.microsoft.com/office/drawing/2014/main" id="{6D29BFD9-3114-426B-84F5-BD8E650530B6}"/>
              </a:ext>
            </a:extLst>
          </p:cNvPr>
          <p:cNvSpPr/>
          <p:nvPr/>
        </p:nvSpPr>
        <p:spPr>
          <a:xfrm>
            <a:off x="5445711" y="4350921"/>
            <a:ext cx="1839400" cy="1078357"/>
          </a:xfrm>
          <a:prstGeom prst="rightArrow">
            <a:avLst>
              <a:gd name="adj1" fmla="val 50000"/>
              <a:gd name="adj2" fmla="val 4444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200">
              <a:solidFill>
                <a:srgbClr val="FFFFFF"/>
              </a:solidFill>
              <a:latin typeface="メイリオ" panose="020B0604030504040204" pitchFamily="50" charset="-128"/>
              <a:ea typeface="メイリオ" panose="020B0604030504040204" pitchFamily="50" charset="-128"/>
            </a:endParaRPr>
          </a:p>
        </p:txBody>
      </p:sp>
      <p:sp>
        <p:nvSpPr>
          <p:cNvPr id="24" name="テキスト ボックス 2">
            <a:extLst>
              <a:ext uri="{FF2B5EF4-FFF2-40B4-BE49-F238E27FC236}">
                <a16:creationId xmlns:a16="http://schemas.microsoft.com/office/drawing/2014/main" id="{D2A54461-EAFC-40FF-96D3-288139C774B9}"/>
              </a:ext>
            </a:extLst>
          </p:cNvPr>
          <p:cNvSpPr txBox="1">
            <a:spLocks noChangeArrowheads="1"/>
          </p:cNvSpPr>
          <p:nvPr/>
        </p:nvSpPr>
        <p:spPr bwMode="auto">
          <a:xfrm>
            <a:off x="898056" y="4279242"/>
            <a:ext cx="196239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a:solidFill>
                  <a:schemeClr val="tx1"/>
                </a:solidFill>
                <a:latin typeface="Arial" charset="0"/>
                <a:ea typeface="HGS創英角ｺﾞｼｯｸUB" pitchFamily="50" charset="-128"/>
              </a:defRPr>
            </a:lvl1pPr>
            <a:lvl2pPr marL="742950" indent="-285750" eaLnBrk="0" hangingPunct="0">
              <a:defRPr kumimoji="1" sz="1600">
                <a:solidFill>
                  <a:schemeClr val="tx1"/>
                </a:solidFill>
                <a:latin typeface="Arial" charset="0"/>
                <a:ea typeface="HGS創英角ｺﾞｼｯｸUB" pitchFamily="50" charset="-128"/>
              </a:defRPr>
            </a:lvl2pPr>
            <a:lvl3pPr marL="1143000" indent="-228600" eaLnBrk="0" hangingPunct="0">
              <a:defRPr kumimoji="1" sz="1600">
                <a:solidFill>
                  <a:schemeClr val="tx1"/>
                </a:solidFill>
                <a:latin typeface="Arial" charset="0"/>
                <a:ea typeface="HGS創英角ｺﾞｼｯｸUB" pitchFamily="50" charset="-128"/>
              </a:defRPr>
            </a:lvl3pPr>
            <a:lvl4pPr marL="1600200" indent="-228600" eaLnBrk="0" hangingPunct="0">
              <a:defRPr kumimoji="1" sz="1600">
                <a:solidFill>
                  <a:schemeClr val="tx1"/>
                </a:solidFill>
                <a:latin typeface="Arial" charset="0"/>
                <a:ea typeface="HGS創英角ｺﾞｼｯｸUB" pitchFamily="50" charset="-128"/>
              </a:defRPr>
            </a:lvl4pPr>
            <a:lvl5pPr marL="2057400" indent="-228600" eaLnBrk="0" hangingPunct="0">
              <a:defRPr kumimoji="1" sz="1600">
                <a:solidFill>
                  <a:schemeClr val="tx1"/>
                </a:solidFill>
                <a:latin typeface="Arial" charset="0"/>
                <a:ea typeface="HGS創英角ｺﾞｼｯｸUB" pitchFamily="50" charset="-128"/>
              </a:defRPr>
            </a:lvl5pPr>
            <a:lvl6pPr marL="25146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6pPr>
            <a:lvl7pPr marL="29718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7pPr>
            <a:lvl8pPr marL="34290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8pPr>
            <a:lvl9pPr marL="38862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9pPr>
          </a:lstStyle>
          <a:p>
            <a:pPr eaLnBrk="1" fontAlgn="base" hangingPunct="1">
              <a:spcBef>
                <a:spcPct val="0"/>
              </a:spcBef>
              <a:spcAft>
                <a:spcPct val="0"/>
              </a:spcAft>
            </a:pPr>
            <a:r>
              <a:rPr lang="ja-JP" altLang="en-US" sz="900" b="1" dirty="0">
                <a:solidFill>
                  <a:srgbClr val="000000"/>
                </a:solidFill>
                <a:latin typeface="Meiryo UI" panose="020B0604030504040204" pitchFamily="50" charset="-128"/>
                <a:ea typeface="Meiryo UI" panose="020B0604030504040204" pitchFamily="50" charset="-128"/>
                <a:cs typeface="Meiryo UI" pitchFamily="50" charset="-128"/>
              </a:rPr>
              <a:t>◆</a:t>
            </a:r>
            <a:r>
              <a:rPr lang="en-US" altLang="ja-JP" sz="900" b="1" dirty="0">
                <a:solidFill>
                  <a:srgbClr val="000000"/>
                </a:solidFill>
                <a:latin typeface="Meiryo UI" panose="020B0604030504040204" pitchFamily="50" charset="-128"/>
                <a:ea typeface="Meiryo UI" panose="020B0604030504040204" pitchFamily="50" charset="-128"/>
                <a:cs typeface="Meiryo UI" pitchFamily="50" charset="-128"/>
              </a:rPr>
              <a:t>e</a:t>
            </a:r>
            <a:r>
              <a:rPr lang="ja-JP" altLang="en-US" sz="900" b="1" dirty="0">
                <a:solidFill>
                  <a:srgbClr val="000000"/>
                </a:solidFill>
                <a:latin typeface="Meiryo UI" panose="020B0604030504040204" pitchFamily="50" charset="-128"/>
                <a:ea typeface="Meiryo UI" panose="020B0604030504040204" pitchFamily="50" charset="-128"/>
                <a:cs typeface="Meiryo UI" pitchFamily="50" charset="-128"/>
              </a:rPr>
              <a:t>ラーニングサービス受講までの流れ</a:t>
            </a:r>
          </a:p>
        </p:txBody>
      </p:sp>
      <p:sp>
        <p:nvSpPr>
          <p:cNvPr id="33" name="円/楕円 128">
            <a:extLst>
              <a:ext uri="{FF2B5EF4-FFF2-40B4-BE49-F238E27FC236}">
                <a16:creationId xmlns:a16="http://schemas.microsoft.com/office/drawing/2014/main" id="{55E813E5-96FE-4521-B016-DDF2C511A72D}"/>
              </a:ext>
            </a:extLst>
          </p:cNvPr>
          <p:cNvSpPr/>
          <p:nvPr/>
        </p:nvSpPr>
        <p:spPr>
          <a:xfrm>
            <a:off x="5195784" y="4554067"/>
            <a:ext cx="682587" cy="672068"/>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825" dirty="0">
              <a:solidFill>
                <a:srgbClr val="FFFFFF"/>
              </a:solidFill>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7BF8CD40-7A22-4196-AEAB-F331BD3EB797}"/>
              </a:ext>
            </a:extLst>
          </p:cNvPr>
          <p:cNvSpPr txBox="1"/>
          <p:nvPr/>
        </p:nvSpPr>
        <p:spPr>
          <a:xfrm>
            <a:off x="1147141" y="4698765"/>
            <a:ext cx="711034" cy="346249"/>
          </a:xfrm>
          <a:prstGeom prst="rect">
            <a:avLst/>
          </a:prstGeom>
          <a:noFill/>
        </p:spPr>
        <p:txBody>
          <a:bodyPr wrap="square" lIns="0" rIns="0" rtlCol="0">
            <a:spAutoFit/>
          </a:bodyPr>
          <a:lstStyle/>
          <a:p>
            <a:pPr eaLnBrk="0" fontAlgn="base" hangingPunct="0">
              <a:spcBef>
                <a:spcPct val="0"/>
              </a:spcBef>
              <a:spcAft>
                <a:spcPct val="0"/>
              </a:spcAft>
            </a:pPr>
            <a:r>
              <a:rPr lang="ja-JP" altLang="en-US" sz="825"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サービス概要</a:t>
            </a:r>
            <a:endParaRPr lang="en-US" altLang="ja-JP" sz="825"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spcBef>
                <a:spcPct val="0"/>
              </a:spcBef>
              <a:spcAft>
                <a:spcPct val="0"/>
              </a:spcAft>
            </a:pPr>
            <a:r>
              <a:rPr lang="ja-JP" altLang="en-US" sz="825"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ご説明</a:t>
            </a:r>
          </a:p>
        </p:txBody>
      </p:sp>
      <p:sp>
        <p:nvSpPr>
          <p:cNvPr id="35" name="テキスト ボックス 34">
            <a:extLst>
              <a:ext uri="{FF2B5EF4-FFF2-40B4-BE49-F238E27FC236}">
                <a16:creationId xmlns:a16="http://schemas.microsoft.com/office/drawing/2014/main" id="{94E898F2-45DA-4007-A2CA-C74127F016CF}"/>
              </a:ext>
            </a:extLst>
          </p:cNvPr>
          <p:cNvSpPr txBox="1"/>
          <p:nvPr/>
        </p:nvSpPr>
        <p:spPr>
          <a:xfrm>
            <a:off x="3233131" y="4716976"/>
            <a:ext cx="482867" cy="346249"/>
          </a:xfrm>
          <a:prstGeom prst="rect">
            <a:avLst/>
          </a:prstGeom>
          <a:noFill/>
        </p:spPr>
        <p:txBody>
          <a:bodyPr wrap="square" lIns="0" rIns="0" rtlCol="0">
            <a:spAutoFit/>
          </a:bodyPr>
          <a:lstStyle/>
          <a:p>
            <a:pPr eaLnBrk="0" fontAlgn="base" hangingPunct="0">
              <a:spcBef>
                <a:spcPct val="0"/>
              </a:spcBef>
              <a:spcAft>
                <a:spcPct val="0"/>
              </a:spcAft>
            </a:pPr>
            <a:r>
              <a:rPr lang="ja-JP" altLang="en-US" sz="825"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ご提案</a:t>
            </a:r>
            <a:endParaRPr lang="en-US" altLang="ja-JP" sz="825"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spcBef>
                <a:spcPct val="0"/>
              </a:spcBef>
              <a:spcAft>
                <a:spcPct val="0"/>
              </a:spcAft>
            </a:pPr>
            <a:r>
              <a:rPr lang="ja-JP" altLang="en-US" sz="825"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ご契約</a:t>
            </a:r>
          </a:p>
        </p:txBody>
      </p:sp>
      <p:sp>
        <p:nvSpPr>
          <p:cNvPr id="36" name="テキスト ボックス 35">
            <a:extLst>
              <a:ext uri="{FF2B5EF4-FFF2-40B4-BE49-F238E27FC236}">
                <a16:creationId xmlns:a16="http://schemas.microsoft.com/office/drawing/2014/main" id="{F33FBE89-8443-4917-A243-EB0CA1149323}"/>
              </a:ext>
            </a:extLst>
          </p:cNvPr>
          <p:cNvSpPr txBox="1"/>
          <p:nvPr/>
        </p:nvSpPr>
        <p:spPr>
          <a:xfrm>
            <a:off x="5302276" y="4786225"/>
            <a:ext cx="623175" cy="219291"/>
          </a:xfrm>
          <a:prstGeom prst="rect">
            <a:avLst/>
          </a:prstGeom>
          <a:noFill/>
        </p:spPr>
        <p:txBody>
          <a:bodyPr wrap="square" lIns="0" rIns="0" rtlCol="0">
            <a:spAutoFit/>
          </a:bodyPr>
          <a:lstStyle/>
          <a:p>
            <a:pPr eaLnBrk="0" fontAlgn="base" hangingPunct="0">
              <a:spcBef>
                <a:spcPct val="0"/>
              </a:spcBef>
              <a:spcAft>
                <a:spcPct val="0"/>
              </a:spcAft>
            </a:pPr>
            <a:r>
              <a:rPr lang="en-US" altLang="ja-JP" sz="825"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ID</a:t>
            </a:r>
            <a:r>
              <a:rPr lang="ja-JP" altLang="en-US" sz="825"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等通知</a:t>
            </a:r>
          </a:p>
        </p:txBody>
      </p:sp>
      <p:sp>
        <p:nvSpPr>
          <p:cNvPr id="37" name="テキスト ボックス 36">
            <a:extLst>
              <a:ext uri="{FF2B5EF4-FFF2-40B4-BE49-F238E27FC236}">
                <a16:creationId xmlns:a16="http://schemas.microsoft.com/office/drawing/2014/main" id="{B778D0A4-FB3F-4718-B341-01EB292AD79C}"/>
              </a:ext>
            </a:extLst>
          </p:cNvPr>
          <p:cNvSpPr txBox="1"/>
          <p:nvPr/>
        </p:nvSpPr>
        <p:spPr>
          <a:xfrm>
            <a:off x="1727266" y="4728518"/>
            <a:ext cx="1448828" cy="334835"/>
          </a:xfrm>
          <a:prstGeom prst="rect">
            <a:avLst/>
          </a:prstGeom>
          <a:noFill/>
        </p:spPr>
        <p:txBody>
          <a:bodyPr wrap="square" rtlCol="0">
            <a:spAutoFit/>
          </a:bodyPr>
          <a:lstStyle/>
          <a:p>
            <a:pPr eaLnBrk="0" fontAlgn="base" hangingPunct="0">
              <a:spcBef>
                <a:spcPct val="0"/>
              </a:spcBef>
              <a:spcAft>
                <a:spcPct val="0"/>
              </a:spcAft>
            </a:pPr>
            <a:r>
              <a:rPr lang="ja-JP" altLang="en-US" sz="788" b="1" dirty="0">
                <a:solidFill>
                  <a:srgbClr val="000000"/>
                </a:solidFill>
                <a:latin typeface="Meiryo UI" panose="020B0604030504040204" pitchFamily="50" charset="-128"/>
                <a:ea typeface="Meiryo UI" panose="020B0604030504040204" pitchFamily="50" charset="-128"/>
              </a:rPr>
              <a:t>・</a:t>
            </a:r>
            <a:r>
              <a:rPr lang="en-US" altLang="ja-JP" sz="788" b="1" dirty="0">
                <a:solidFill>
                  <a:srgbClr val="000000"/>
                </a:solidFill>
                <a:latin typeface="Meiryo UI" panose="020B0604030504040204" pitchFamily="50" charset="-128"/>
                <a:ea typeface="Meiryo UI" panose="020B0604030504040204" pitchFamily="50" charset="-128"/>
              </a:rPr>
              <a:t>e</a:t>
            </a:r>
            <a:r>
              <a:rPr lang="ja-JP" altLang="en-US" sz="788" b="1" dirty="0">
                <a:solidFill>
                  <a:srgbClr val="000000"/>
                </a:solidFill>
                <a:latin typeface="Meiryo UI" panose="020B0604030504040204" pitchFamily="50" charset="-128"/>
                <a:ea typeface="Meiryo UI" panose="020B0604030504040204" pitchFamily="50" charset="-128"/>
              </a:rPr>
              <a:t>ラーニングサービス概要</a:t>
            </a:r>
            <a:endParaRPr lang="en-US" altLang="ja-JP" sz="788" b="1" dirty="0">
              <a:solidFill>
                <a:srgbClr val="000000"/>
              </a:solidFill>
              <a:latin typeface="Meiryo UI" panose="020B0604030504040204" pitchFamily="50" charset="-128"/>
              <a:ea typeface="Meiryo UI" panose="020B0604030504040204" pitchFamily="50" charset="-128"/>
            </a:endParaRPr>
          </a:p>
          <a:p>
            <a:pPr eaLnBrk="0" fontAlgn="base" hangingPunct="0">
              <a:spcBef>
                <a:spcPct val="0"/>
              </a:spcBef>
              <a:spcAft>
                <a:spcPct val="0"/>
              </a:spcAft>
            </a:pPr>
            <a:r>
              <a:rPr lang="ja-JP" altLang="en-US" sz="788" b="1" dirty="0">
                <a:solidFill>
                  <a:srgbClr val="000000"/>
                </a:solidFill>
                <a:latin typeface="Meiryo UI" panose="020B0604030504040204" pitchFamily="50" charset="-128"/>
                <a:ea typeface="Meiryo UI" panose="020B0604030504040204" pitchFamily="50" charset="-128"/>
              </a:rPr>
              <a:t>　ご説明</a:t>
            </a:r>
            <a:endParaRPr lang="en-US" altLang="ja-JP" sz="788" b="1" dirty="0">
              <a:solidFill>
                <a:srgbClr val="000000"/>
              </a:solidFill>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76A9C71A-E012-48E0-BD1F-97EEA2696AA9}"/>
              </a:ext>
            </a:extLst>
          </p:cNvPr>
          <p:cNvSpPr txBox="1"/>
          <p:nvPr/>
        </p:nvSpPr>
        <p:spPr>
          <a:xfrm>
            <a:off x="3730226" y="4662644"/>
            <a:ext cx="1683550" cy="577338"/>
          </a:xfrm>
          <a:prstGeom prst="rect">
            <a:avLst/>
          </a:prstGeom>
          <a:noFill/>
        </p:spPr>
        <p:txBody>
          <a:bodyPr wrap="square" rtlCol="0">
            <a:spAutoFit/>
          </a:bodyPr>
          <a:lstStyle/>
          <a:p>
            <a:pPr eaLnBrk="0" fontAlgn="base" hangingPunct="0">
              <a:spcBef>
                <a:spcPct val="0"/>
              </a:spcBef>
              <a:spcAft>
                <a:spcPct val="0"/>
              </a:spcAft>
            </a:pPr>
            <a:r>
              <a:rPr lang="ja-JP" altLang="en-US" sz="788"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・お見積り提示</a:t>
            </a:r>
            <a:endParaRPr lang="en-US" altLang="ja-JP" sz="788"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spcBef>
                <a:spcPct val="0"/>
              </a:spcBef>
              <a:spcAft>
                <a:spcPct val="0"/>
              </a:spcAft>
            </a:pPr>
            <a:r>
              <a:rPr lang="ja-JP" altLang="en-US" sz="788"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・ご契約</a:t>
            </a:r>
            <a:endParaRPr lang="en-US" altLang="ja-JP" sz="788"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spcBef>
                <a:spcPct val="0"/>
              </a:spcBef>
              <a:spcAft>
                <a:spcPct val="0"/>
              </a:spcAft>
            </a:pPr>
            <a:r>
              <a:rPr lang="ja-JP" altLang="en-US" sz="788"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・利用規約等確認</a:t>
            </a:r>
            <a:endParaRPr lang="en-US" altLang="ja-JP" sz="788"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spcBef>
                <a:spcPct val="0"/>
              </a:spcBef>
              <a:spcAft>
                <a:spcPct val="0"/>
              </a:spcAft>
            </a:pPr>
            <a:r>
              <a:rPr lang="ja-JP" altLang="en-US" sz="788"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・申込受付</a:t>
            </a:r>
            <a:endParaRPr lang="ja-JP" altLang="en-US" sz="788" b="1" dirty="0">
              <a:solidFill>
                <a:srgbClr val="000000"/>
              </a:solidFill>
              <a:latin typeface="Meiryo UI" panose="020B0604030504040204" pitchFamily="50" charset="-128"/>
              <a:ea typeface="Meiryo UI" panose="020B0604030504040204" pitchFamily="50" charset="-128"/>
            </a:endParaRPr>
          </a:p>
        </p:txBody>
      </p:sp>
      <p:sp>
        <p:nvSpPr>
          <p:cNvPr id="39" name="テキスト ボックス 38">
            <a:extLst>
              <a:ext uri="{FF2B5EF4-FFF2-40B4-BE49-F238E27FC236}">
                <a16:creationId xmlns:a16="http://schemas.microsoft.com/office/drawing/2014/main" id="{AC3E41D9-D76E-4DA3-B832-B4243CA74F2A}"/>
              </a:ext>
            </a:extLst>
          </p:cNvPr>
          <p:cNvSpPr txBox="1"/>
          <p:nvPr/>
        </p:nvSpPr>
        <p:spPr>
          <a:xfrm>
            <a:off x="5878371" y="4665039"/>
            <a:ext cx="1621346" cy="456087"/>
          </a:xfrm>
          <a:prstGeom prst="rect">
            <a:avLst/>
          </a:prstGeom>
          <a:noFill/>
        </p:spPr>
        <p:txBody>
          <a:bodyPr wrap="square" rtlCol="0">
            <a:spAutoFit/>
          </a:bodyPr>
          <a:lstStyle/>
          <a:p>
            <a:pPr eaLnBrk="0" fontAlgn="base" hangingPunct="0">
              <a:spcBef>
                <a:spcPct val="0"/>
              </a:spcBef>
              <a:spcAft>
                <a:spcPct val="0"/>
              </a:spcAft>
            </a:pPr>
            <a:r>
              <a:rPr lang="ja-JP" altLang="en-US" sz="788"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・受講に必要となる</a:t>
            </a:r>
            <a:endParaRPr lang="en-US" altLang="ja-JP" sz="788"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spcBef>
                <a:spcPct val="0"/>
              </a:spcBef>
              <a:spcAft>
                <a:spcPct val="0"/>
              </a:spcAft>
            </a:pPr>
            <a:r>
              <a:rPr lang="ja-JP" altLang="en-US" sz="788"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788"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URL</a:t>
            </a:r>
            <a:r>
              <a:rPr lang="ja-JP" altLang="en-US" sz="788" b="1"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788"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ID</a:t>
            </a:r>
            <a:r>
              <a:rPr lang="ja-JP" altLang="en-US" sz="788" b="1"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788"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PW</a:t>
            </a:r>
            <a:r>
              <a:rPr lang="ja-JP" altLang="en-US" sz="788" b="1"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88"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利用期間</a:t>
            </a:r>
            <a:endParaRPr lang="en-US" altLang="ja-JP" sz="788"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spcBef>
                <a:spcPct val="0"/>
              </a:spcBef>
              <a:spcAft>
                <a:spcPct val="0"/>
              </a:spcAft>
            </a:pPr>
            <a:r>
              <a:rPr lang="ja-JP" altLang="en-US" sz="788"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を通知</a:t>
            </a:r>
            <a:endParaRPr lang="en-US" altLang="ja-JP" sz="788"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0" name="Picture 2" descr="関連画像">
            <a:hlinkClick r:id="rId6"/>
            <a:extLst>
              <a:ext uri="{FF2B5EF4-FFF2-40B4-BE49-F238E27FC236}">
                <a16:creationId xmlns:a16="http://schemas.microsoft.com/office/drawing/2014/main" id="{A3073209-4322-4132-864C-FBBF6BE1EBFD}"/>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537730" y="4820885"/>
            <a:ext cx="286961" cy="332458"/>
          </a:xfrm>
          <a:prstGeom prst="rect">
            <a:avLst/>
          </a:prstGeom>
          <a:noFill/>
          <a:extLst>
            <a:ext uri="{909E8E84-426E-40DD-AFC4-6F175D3DCCD1}">
              <a14:hiddenFill xmlns:a14="http://schemas.microsoft.com/office/drawing/2010/main">
                <a:solidFill>
                  <a:srgbClr val="FFFFFF"/>
                </a:solidFill>
              </a14:hiddenFill>
            </a:ext>
          </a:extLst>
        </p:spPr>
      </p:pic>
      <p:sp>
        <p:nvSpPr>
          <p:cNvPr id="43" name="円/楕円 142">
            <a:extLst>
              <a:ext uri="{FF2B5EF4-FFF2-40B4-BE49-F238E27FC236}">
                <a16:creationId xmlns:a16="http://schemas.microsoft.com/office/drawing/2014/main" id="{B34DD000-6C16-49CC-AC56-A07B978009F7}"/>
              </a:ext>
            </a:extLst>
          </p:cNvPr>
          <p:cNvSpPr/>
          <p:nvPr/>
        </p:nvSpPr>
        <p:spPr>
          <a:xfrm>
            <a:off x="7352532" y="4554067"/>
            <a:ext cx="682587" cy="67206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825" dirty="0">
              <a:solidFill>
                <a:srgbClr val="FFFFFF"/>
              </a:solidFill>
              <a:latin typeface="Meiryo UI" panose="020B0604030504040204" pitchFamily="50" charset="-128"/>
              <a:ea typeface="Meiryo UI" panose="020B0604030504040204" pitchFamily="50" charset="-128"/>
            </a:endParaRPr>
          </a:p>
        </p:txBody>
      </p:sp>
      <p:sp>
        <p:nvSpPr>
          <p:cNvPr id="44" name="テキスト ボックス 43">
            <a:extLst>
              <a:ext uri="{FF2B5EF4-FFF2-40B4-BE49-F238E27FC236}">
                <a16:creationId xmlns:a16="http://schemas.microsoft.com/office/drawing/2014/main" id="{98D80BDC-3FA8-49A6-9876-EEACC5080135}"/>
              </a:ext>
            </a:extLst>
          </p:cNvPr>
          <p:cNvSpPr txBox="1"/>
          <p:nvPr/>
        </p:nvSpPr>
        <p:spPr>
          <a:xfrm>
            <a:off x="7499717" y="4791996"/>
            <a:ext cx="623175" cy="219291"/>
          </a:xfrm>
          <a:prstGeom prst="rect">
            <a:avLst/>
          </a:prstGeom>
          <a:noFill/>
        </p:spPr>
        <p:txBody>
          <a:bodyPr wrap="square" lIns="0" rIns="0" rtlCol="0">
            <a:spAutoFit/>
          </a:bodyPr>
          <a:lstStyle/>
          <a:p>
            <a:pPr eaLnBrk="0" fontAlgn="base" hangingPunct="0">
              <a:spcBef>
                <a:spcPct val="0"/>
              </a:spcBef>
              <a:spcAft>
                <a:spcPct val="0"/>
              </a:spcAft>
            </a:pPr>
            <a:r>
              <a:rPr lang="ja-JP" altLang="en-US" sz="825"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受講開始</a:t>
            </a:r>
          </a:p>
        </p:txBody>
      </p:sp>
      <p:sp>
        <p:nvSpPr>
          <p:cNvPr id="45" name="AutoShape 2" descr="「電話　画像」の画像検索結果">
            <a:extLst>
              <a:ext uri="{FF2B5EF4-FFF2-40B4-BE49-F238E27FC236}">
                <a16:creationId xmlns:a16="http://schemas.microsoft.com/office/drawing/2014/main" id="{76B134B7-9BD8-4796-8686-C920D491EBE8}"/>
              </a:ext>
            </a:extLst>
          </p:cNvPr>
          <p:cNvSpPr>
            <a:spLocks noChangeAspect="1" noChangeArrowheads="1"/>
          </p:cNvSpPr>
          <p:nvPr/>
        </p:nvSpPr>
        <p:spPr bwMode="auto">
          <a:xfrm>
            <a:off x="81692" y="776288"/>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ja-JP" altLang="en-US" sz="1350">
              <a:solidFill>
                <a:srgbClr val="000000"/>
              </a:solidFill>
              <a:latin typeface="MS UI Gothic" pitchFamily="50" charset="-128"/>
              <a:ea typeface="ＭＳ Ｐゴシック" pitchFamily="50" charset="-128"/>
            </a:endParaRPr>
          </a:p>
        </p:txBody>
      </p:sp>
      <p:sp>
        <p:nvSpPr>
          <p:cNvPr id="46" name="AutoShape 4" descr="「電話　画像」の画像検索結果">
            <a:extLst>
              <a:ext uri="{FF2B5EF4-FFF2-40B4-BE49-F238E27FC236}">
                <a16:creationId xmlns:a16="http://schemas.microsoft.com/office/drawing/2014/main" id="{2CC9D844-5445-45FC-A2DF-9FC4E7EFDE3B}"/>
              </a:ext>
            </a:extLst>
          </p:cNvPr>
          <p:cNvSpPr>
            <a:spLocks noChangeAspect="1" noChangeArrowheads="1"/>
          </p:cNvSpPr>
          <p:nvPr/>
        </p:nvSpPr>
        <p:spPr bwMode="auto">
          <a:xfrm>
            <a:off x="81692" y="124868"/>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ja-JP" altLang="en-US" sz="1350">
              <a:solidFill>
                <a:srgbClr val="000000"/>
              </a:solidFill>
              <a:latin typeface="MS UI Gothic" pitchFamily="50" charset="-128"/>
              <a:ea typeface="ＭＳ Ｐゴシック" pitchFamily="50" charset="-128"/>
            </a:endParaRPr>
          </a:p>
        </p:txBody>
      </p:sp>
      <p:sp>
        <p:nvSpPr>
          <p:cNvPr id="47" name="円/楕円 98">
            <a:extLst>
              <a:ext uri="{FF2B5EF4-FFF2-40B4-BE49-F238E27FC236}">
                <a16:creationId xmlns:a16="http://schemas.microsoft.com/office/drawing/2014/main" id="{1A4BC0CC-6461-4348-9300-E6F6C27283FD}"/>
              </a:ext>
            </a:extLst>
          </p:cNvPr>
          <p:cNvSpPr/>
          <p:nvPr/>
        </p:nvSpPr>
        <p:spPr>
          <a:xfrm>
            <a:off x="195992" y="128777"/>
            <a:ext cx="466961" cy="422278"/>
          </a:xfrm>
          <a:prstGeom prst="ellipse">
            <a:avLst/>
          </a:prstGeom>
          <a:solidFill>
            <a:srgbClr val="FF9999"/>
          </a:solidFill>
          <a:ln>
            <a:solidFill>
              <a:schemeClr val="accent6">
                <a:lumMod val="7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latin typeface="MS UI Gothic"/>
              <a:ea typeface="MS UI Gothic"/>
            </a:endParaRPr>
          </a:p>
        </p:txBody>
      </p:sp>
      <p:sp>
        <p:nvSpPr>
          <p:cNvPr id="50" name="テキスト ボックス 49">
            <a:extLst>
              <a:ext uri="{FF2B5EF4-FFF2-40B4-BE49-F238E27FC236}">
                <a16:creationId xmlns:a16="http://schemas.microsoft.com/office/drawing/2014/main" id="{9CFFC1A2-B0C5-43F9-B2C0-970915E960F6}"/>
              </a:ext>
            </a:extLst>
          </p:cNvPr>
          <p:cNvSpPr txBox="1"/>
          <p:nvPr/>
        </p:nvSpPr>
        <p:spPr>
          <a:xfrm>
            <a:off x="1007880" y="5810896"/>
            <a:ext cx="2616377" cy="184666"/>
          </a:xfrm>
          <a:prstGeom prst="rect">
            <a:avLst/>
          </a:prstGeom>
          <a:noFill/>
        </p:spPr>
        <p:txBody>
          <a:bodyPr wrap="square" rtlCol="0">
            <a:spAutoFit/>
          </a:bodyPr>
          <a:lstStyle/>
          <a:p>
            <a:pPr eaLnBrk="0" fontAlgn="base" hangingPunct="0">
              <a:spcBef>
                <a:spcPct val="0"/>
              </a:spcBef>
              <a:spcAft>
                <a:spcPct val="0"/>
              </a:spcAft>
            </a:pPr>
            <a:r>
              <a:rPr lang="en-US" altLang="ja-JP" sz="600" dirty="0">
                <a:solidFill>
                  <a:srgbClr val="000000"/>
                </a:solidFill>
                <a:latin typeface="Meiryo UI" panose="020B0604030504040204" pitchFamily="50" charset="-128"/>
                <a:ea typeface="Meiryo UI" panose="020B0604030504040204" pitchFamily="50" charset="-128"/>
              </a:rPr>
              <a:t>※WinActor</a:t>
            </a:r>
            <a:r>
              <a:rPr lang="en-US" altLang="ja-JP" sz="600" baseline="30000" dirty="0">
                <a:solidFill>
                  <a:srgbClr val="000000"/>
                </a:solidFill>
                <a:latin typeface="Meiryo UI" panose="020B0604030504040204" pitchFamily="50" charset="-128"/>
                <a:ea typeface="Meiryo UI" panose="020B0604030504040204" pitchFamily="50" charset="-128"/>
              </a:rPr>
              <a:t>®</a:t>
            </a:r>
            <a:r>
              <a:rPr lang="en-US" altLang="ja-JP" sz="600" dirty="0">
                <a:solidFill>
                  <a:srgbClr val="000000"/>
                </a:solidFill>
                <a:latin typeface="Meiryo UI" panose="020B0604030504040204" pitchFamily="50" charset="-128"/>
                <a:ea typeface="Meiryo UI" panose="020B0604030504040204" pitchFamily="50" charset="-128"/>
              </a:rPr>
              <a:t> </a:t>
            </a:r>
            <a:r>
              <a:rPr lang="ja-JP" altLang="en-US" sz="600" dirty="0">
                <a:solidFill>
                  <a:srgbClr val="000000"/>
                </a:solidFill>
                <a:latin typeface="Meiryo UI" panose="020B0604030504040204" pitchFamily="50" charset="-128"/>
                <a:ea typeface="Meiryo UI" panose="020B0604030504040204" pitchFamily="50" charset="-128"/>
              </a:rPr>
              <a:t>は</a:t>
            </a:r>
            <a:r>
              <a:rPr lang="en-US" altLang="ja-JP" sz="600" dirty="0">
                <a:solidFill>
                  <a:srgbClr val="000000"/>
                </a:solidFill>
                <a:latin typeface="Meiryo UI" panose="020B0604030504040204" pitchFamily="50" charset="-128"/>
                <a:ea typeface="Meiryo UI" panose="020B0604030504040204" pitchFamily="50" charset="-128"/>
              </a:rPr>
              <a:t>NTT</a:t>
            </a:r>
            <a:r>
              <a:rPr lang="ja-JP" altLang="en-US" sz="600" dirty="0">
                <a:solidFill>
                  <a:srgbClr val="000000"/>
                </a:solidFill>
                <a:latin typeface="Meiryo UI" panose="020B0604030504040204" pitchFamily="50" charset="-128"/>
                <a:ea typeface="Meiryo UI" panose="020B0604030504040204" pitchFamily="50" charset="-128"/>
              </a:rPr>
              <a:t>アドバンステクノロジ株式会社の登録商標です。</a:t>
            </a:r>
            <a:endParaRPr lang="en-US" altLang="ja-JP" sz="300" dirty="0">
              <a:solidFill>
                <a:srgbClr val="000000"/>
              </a:solidFill>
              <a:latin typeface="Meiryo UI" panose="020B0604030504040204" pitchFamily="50" charset="-128"/>
              <a:ea typeface="Meiryo UI" panose="020B0604030504040204" pitchFamily="50" charset="-128"/>
            </a:endParaRPr>
          </a:p>
        </p:txBody>
      </p:sp>
      <p:sp>
        <p:nvSpPr>
          <p:cNvPr id="53" name="角丸四角形 83">
            <a:extLst>
              <a:ext uri="{FF2B5EF4-FFF2-40B4-BE49-F238E27FC236}">
                <a16:creationId xmlns:a16="http://schemas.microsoft.com/office/drawing/2014/main" id="{ED29E019-F5B6-4473-B344-C98DA09D6D3B}"/>
              </a:ext>
            </a:extLst>
          </p:cNvPr>
          <p:cNvSpPr/>
          <p:nvPr/>
        </p:nvSpPr>
        <p:spPr>
          <a:xfrm>
            <a:off x="968503" y="5378920"/>
            <a:ext cx="7206488" cy="430783"/>
          </a:xfrm>
          <a:prstGeom prst="roundRect">
            <a:avLst>
              <a:gd name="adj" fmla="val 0"/>
            </a:avLst>
          </a:prstGeom>
          <a:noFill/>
          <a:ln>
            <a:solidFill>
              <a:schemeClr val="bg1">
                <a:lumMod val="65000"/>
              </a:schemeClr>
            </a:solidFill>
          </a:ln>
        </p:spPr>
        <p:txBody>
          <a:bodyPr wrap="none" rtlCol="0" anchor="ctr">
            <a:noAutofit/>
          </a:bodyPr>
          <a:lstStyle/>
          <a:p>
            <a:pPr eaLnBrk="0" fontAlgn="base" hangingPunct="0">
              <a:spcBef>
                <a:spcPct val="0"/>
              </a:spcBef>
              <a:spcAft>
                <a:spcPct val="0"/>
              </a:spcAft>
            </a:pPr>
            <a:endParaRPr lang="en-US" altLang="ja-JP" sz="825"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spcBef>
                <a:spcPct val="0"/>
              </a:spcBef>
              <a:spcAft>
                <a:spcPct val="0"/>
              </a:spcAft>
            </a:pPr>
            <a:r>
              <a:rPr lang="ja-JP" altLang="en-US" sz="825"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推奨環境</a:t>
            </a:r>
            <a:endParaRPr lang="en-US" altLang="ja-JP" sz="825"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28588" indent="-128588" eaLnBrk="0" fontAlgn="base" hangingPunct="0">
              <a:lnSpc>
                <a:spcPts val="900"/>
              </a:lnSpc>
              <a:spcBef>
                <a:spcPct val="0"/>
              </a:spcBef>
              <a:spcAft>
                <a:spcPct val="0"/>
              </a:spcAft>
              <a:buFont typeface="Arial"/>
              <a:buChar char="•"/>
            </a:pPr>
            <a:r>
              <a:rPr lang="en-US" altLang="ja-JP" sz="825" dirty="0">
                <a:solidFill>
                  <a:sysClr val="windowText" lastClr="000000"/>
                </a:solidFill>
                <a:latin typeface="メイリオ"/>
                <a:ea typeface="メイリオ"/>
                <a:cs typeface="メイリオ"/>
              </a:rPr>
              <a:t>Windows10</a:t>
            </a:r>
            <a:r>
              <a:rPr lang="ja-JP" altLang="en-US" sz="825" dirty="0">
                <a:solidFill>
                  <a:sysClr val="windowText" lastClr="000000"/>
                </a:solidFill>
                <a:latin typeface="メイリオ"/>
                <a:ea typeface="メイリオ"/>
                <a:cs typeface="メイリオ"/>
              </a:rPr>
              <a:t>～　</a:t>
            </a:r>
            <a:r>
              <a:rPr lang="en-US" altLang="ja-JP" sz="825" dirty="0">
                <a:solidFill>
                  <a:sysClr val="windowText" lastClr="000000"/>
                </a:solidFill>
                <a:latin typeface="メイリオ"/>
                <a:ea typeface="メイリオ"/>
                <a:cs typeface="メイリオ"/>
              </a:rPr>
              <a:t>Edge</a:t>
            </a:r>
            <a:r>
              <a:rPr lang="ja-JP" altLang="en-US" sz="825" dirty="0">
                <a:solidFill>
                  <a:sysClr val="windowText" lastClr="000000"/>
                </a:solidFill>
                <a:latin typeface="メイリオ"/>
                <a:ea typeface="メイリオ"/>
                <a:cs typeface="メイリオ"/>
              </a:rPr>
              <a:t>（最新版）</a:t>
            </a:r>
            <a:r>
              <a:rPr lang="en-US" altLang="ja-JP" sz="825" dirty="0">
                <a:solidFill>
                  <a:sysClr val="windowText" lastClr="000000"/>
                </a:solidFill>
                <a:latin typeface="メイリオ"/>
                <a:ea typeface="メイリオ"/>
                <a:cs typeface="メイリオ"/>
              </a:rPr>
              <a:t>/</a:t>
            </a:r>
            <a:r>
              <a:rPr lang="en-US" altLang="ja-JP" sz="825" dirty="0" err="1">
                <a:solidFill>
                  <a:sysClr val="windowText" lastClr="000000"/>
                </a:solidFill>
                <a:latin typeface="メイリオ"/>
                <a:ea typeface="メイリオ"/>
                <a:cs typeface="メイリオ"/>
              </a:rPr>
              <a:t>Chome</a:t>
            </a:r>
            <a:r>
              <a:rPr lang="ja-JP" altLang="en-US" sz="825" dirty="0">
                <a:solidFill>
                  <a:sysClr val="windowText" lastClr="000000"/>
                </a:solidFill>
                <a:latin typeface="メイリオ"/>
                <a:ea typeface="メイリオ"/>
                <a:cs typeface="メイリオ"/>
              </a:rPr>
              <a:t>（最新版）</a:t>
            </a:r>
            <a:r>
              <a:rPr lang="en-US" altLang="ja-JP" sz="825" dirty="0">
                <a:solidFill>
                  <a:sysClr val="windowText" lastClr="000000"/>
                </a:solidFill>
                <a:latin typeface="メイリオ"/>
                <a:ea typeface="メイリオ"/>
                <a:cs typeface="メイリオ"/>
              </a:rPr>
              <a:t>/Firefox</a:t>
            </a:r>
            <a:r>
              <a:rPr lang="ja-JP" altLang="en-US" sz="825" dirty="0">
                <a:solidFill>
                  <a:sysClr val="windowText" lastClr="000000"/>
                </a:solidFill>
                <a:latin typeface="メイリオ"/>
                <a:ea typeface="メイリオ"/>
                <a:cs typeface="メイリオ"/>
              </a:rPr>
              <a:t>（最新版） </a:t>
            </a:r>
            <a:endParaRPr lang="en-US" altLang="ja-JP" sz="825" dirty="0">
              <a:solidFill>
                <a:sysClr val="windowText" lastClr="000000"/>
              </a:solidFill>
              <a:latin typeface="メイリオ"/>
              <a:ea typeface="メイリオ"/>
              <a:cs typeface="メイリオ"/>
            </a:endParaRPr>
          </a:p>
          <a:p>
            <a:pPr marL="128588" indent="-128588" eaLnBrk="0" fontAlgn="base" hangingPunct="0">
              <a:lnSpc>
                <a:spcPts val="900"/>
              </a:lnSpc>
              <a:spcBef>
                <a:spcPct val="0"/>
              </a:spcBef>
              <a:spcAft>
                <a:spcPct val="0"/>
              </a:spcAft>
              <a:buFont typeface="Arial"/>
              <a:buChar char="•"/>
            </a:pPr>
            <a:r>
              <a:rPr lang="en-US" altLang="ja-JP" sz="825" dirty="0">
                <a:solidFill>
                  <a:sysClr val="windowText" lastClr="000000"/>
                </a:solidFill>
                <a:latin typeface="メイリオ"/>
                <a:ea typeface="メイリオ"/>
                <a:cs typeface="メイリオ"/>
              </a:rPr>
              <a:t>Mac OS 11</a:t>
            </a:r>
            <a:r>
              <a:rPr lang="ja-JP" altLang="en-US" sz="825" dirty="0">
                <a:solidFill>
                  <a:sysClr val="windowText" lastClr="000000"/>
                </a:solidFill>
                <a:latin typeface="メイリオ"/>
                <a:ea typeface="メイリオ"/>
                <a:cs typeface="メイリオ"/>
              </a:rPr>
              <a:t>（</a:t>
            </a:r>
            <a:r>
              <a:rPr lang="en-US" altLang="ja-JP" sz="825" dirty="0" err="1">
                <a:solidFill>
                  <a:sysClr val="windowText" lastClr="000000"/>
                </a:solidFill>
                <a:latin typeface="メイリオ"/>
                <a:ea typeface="メイリオ"/>
                <a:cs typeface="メイリオ"/>
              </a:rPr>
              <a:t>BigSur</a:t>
            </a:r>
            <a:r>
              <a:rPr lang="ja-JP" altLang="en-US" sz="825" dirty="0">
                <a:solidFill>
                  <a:sysClr val="windowText" lastClr="000000"/>
                </a:solidFill>
                <a:latin typeface="メイリオ"/>
                <a:ea typeface="メイリオ"/>
                <a:cs typeface="メイリオ"/>
              </a:rPr>
              <a:t>）～　</a:t>
            </a:r>
            <a:r>
              <a:rPr lang="en-US" altLang="ja-JP" sz="825" dirty="0">
                <a:solidFill>
                  <a:sysClr val="windowText" lastClr="000000"/>
                </a:solidFill>
                <a:latin typeface="メイリオ"/>
                <a:ea typeface="メイリオ"/>
                <a:cs typeface="メイリオ"/>
              </a:rPr>
              <a:t>Safari</a:t>
            </a:r>
            <a:r>
              <a:rPr lang="ja-JP" altLang="en-US" sz="825" dirty="0">
                <a:solidFill>
                  <a:sysClr val="windowText" lastClr="000000"/>
                </a:solidFill>
                <a:latin typeface="メイリオ"/>
                <a:ea typeface="メイリオ"/>
                <a:cs typeface="メイリオ"/>
              </a:rPr>
              <a:t>（最新版）</a:t>
            </a:r>
            <a:r>
              <a:rPr lang="en-US" altLang="ja-JP" sz="825" dirty="0">
                <a:solidFill>
                  <a:sysClr val="windowText" lastClr="000000"/>
                </a:solidFill>
                <a:latin typeface="メイリオ"/>
                <a:ea typeface="メイリオ"/>
                <a:cs typeface="メイリオ"/>
              </a:rPr>
              <a:t>/</a:t>
            </a:r>
            <a:r>
              <a:rPr lang="en-US" altLang="ja-JP" sz="825" dirty="0" err="1">
                <a:solidFill>
                  <a:sysClr val="windowText" lastClr="000000"/>
                </a:solidFill>
                <a:latin typeface="メイリオ"/>
                <a:ea typeface="メイリオ"/>
                <a:cs typeface="メイリオ"/>
              </a:rPr>
              <a:t>Chome</a:t>
            </a:r>
            <a:r>
              <a:rPr lang="ja-JP" altLang="en-US" sz="825" dirty="0">
                <a:solidFill>
                  <a:sysClr val="windowText" lastClr="000000"/>
                </a:solidFill>
                <a:latin typeface="メイリオ"/>
                <a:ea typeface="メイリオ"/>
                <a:cs typeface="メイリオ"/>
              </a:rPr>
              <a:t>（最新版）</a:t>
            </a:r>
            <a:r>
              <a:rPr lang="en-US" altLang="ja-JP" sz="825" dirty="0">
                <a:solidFill>
                  <a:sysClr val="windowText" lastClr="000000"/>
                </a:solidFill>
                <a:latin typeface="メイリオ"/>
                <a:ea typeface="メイリオ"/>
                <a:cs typeface="メイリオ"/>
              </a:rPr>
              <a:t>/Firefox</a:t>
            </a:r>
            <a:r>
              <a:rPr lang="ja-JP" altLang="en-US" sz="825" dirty="0">
                <a:solidFill>
                  <a:sysClr val="windowText" lastClr="000000"/>
                </a:solidFill>
                <a:latin typeface="メイリオ"/>
                <a:ea typeface="メイリオ"/>
                <a:cs typeface="メイリオ"/>
              </a:rPr>
              <a:t>（最新版） </a:t>
            </a:r>
          </a:p>
          <a:p>
            <a:pPr marL="128588" indent="-128588" eaLnBrk="0" fontAlgn="base" hangingPunct="0">
              <a:lnSpc>
                <a:spcPts val="900"/>
              </a:lnSpc>
              <a:spcBef>
                <a:spcPct val="0"/>
              </a:spcBef>
              <a:spcAft>
                <a:spcPct val="0"/>
              </a:spcAft>
              <a:buFont typeface="Arial"/>
              <a:buChar char="•"/>
            </a:pPr>
            <a:r>
              <a:rPr lang="ja-JP" altLang="en-US" sz="825" dirty="0">
                <a:solidFill>
                  <a:sysClr val="windowText" lastClr="000000"/>
                </a:solidFill>
                <a:latin typeface="メイリオ"/>
                <a:ea typeface="メイリオ"/>
                <a:cs typeface="メイリオ"/>
              </a:rPr>
              <a:t>最新の動作環境は、</a:t>
            </a:r>
            <a:r>
              <a:rPr lang="en-US" altLang="ja-JP" sz="825" dirty="0">
                <a:solidFill>
                  <a:sysClr val="windowText" lastClr="000000"/>
                </a:solidFill>
                <a:latin typeface="メイリオ"/>
                <a:ea typeface="メイリオ"/>
                <a:cs typeface="メイリオ"/>
              </a:rPr>
              <a:t>WEB</a:t>
            </a:r>
            <a:r>
              <a:rPr lang="ja-JP" altLang="en-US" sz="825" dirty="0">
                <a:solidFill>
                  <a:sysClr val="windowText" lastClr="000000"/>
                </a:solidFill>
                <a:latin typeface="メイリオ"/>
                <a:ea typeface="メイリオ"/>
                <a:cs typeface="メイリオ"/>
              </a:rPr>
              <a:t>サイト（</a:t>
            </a:r>
            <a:r>
              <a:rPr lang="en-US" altLang="ja-JP" sz="825" dirty="0">
                <a:solidFill>
                  <a:sysClr val="windowText" lastClr="000000"/>
                </a:solidFill>
                <a:latin typeface="メイリオ"/>
                <a:ea typeface="メイリオ"/>
                <a:cs typeface="メイリオ"/>
              </a:rPr>
              <a:t>https://learningbox.online/requirements-219/</a:t>
            </a:r>
            <a:r>
              <a:rPr lang="ja-JP" altLang="en-US" sz="825" dirty="0">
                <a:solidFill>
                  <a:sysClr val="windowText" lastClr="000000"/>
                </a:solidFill>
                <a:latin typeface="メイリオ"/>
                <a:ea typeface="メイリオ"/>
                <a:cs typeface="メイリオ"/>
              </a:rPr>
              <a:t>）を御確認ください。</a:t>
            </a:r>
          </a:p>
          <a:p>
            <a:pPr eaLnBrk="0" fontAlgn="base" hangingPunct="0">
              <a:spcBef>
                <a:spcPct val="0"/>
              </a:spcBef>
              <a:spcAft>
                <a:spcPct val="0"/>
              </a:spcAft>
            </a:pPr>
            <a:endParaRPr lang="ja-JP" altLang="en-US" sz="825"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テキスト ボックス 53"/>
          <p:cNvSpPr txBox="1"/>
          <p:nvPr/>
        </p:nvSpPr>
        <p:spPr>
          <a:xfrm>
            <a:off x="2207620" y="2754905"/>
            <a:ext cx="3399902" cy="1477328"/>
          </a:xfrm>
          <a:prstGeom prst="rect">
            <a:avLst/>
          </a:prstGeom>
          <a:noFill/>
        </p:spPr>
        <p:txBody>
          <a:bodyPr wrap="square" rtlCol="0">
            <a:spAutoFit/>
          </a:bodyPr>
          <a:lstStyle/>
          <a:p>
            <a:pPr eaLnBrk="0" fontAlgn="base" hangingPunct="0">
              <a:spcBef>
                <a:spcPct val="0"/>
              </a:spcBef>
              <a:spcAft>
                <a:spcPct val="0"/>
              </a:spcAft>
            </a:pPr>
            <a:r>
              <a:rPr lang="ja-JP" altLang="en-US" sz="900" dirty="0">
                <a:solidFill>
                  <a:srgbClr val="000000"/>
                </a:solidFill>
                <a:latin typeface="Meiryo UI" panose="020B0604030504040204" pitchFamily="50" charset="-128"/>
                <a:ea typeface="Meiryo UI" panose="020B0604030504040204" pitchFamily="50" charset="-128"/>
              </a:rPr>
              <a:t>・</a:t>
            </a:r>
            <a:r>
              <a:rPr lang="en-US" altLang="ja-JP" sz="900" dirty="0">
                <a:solidFill>
                  <a:srgbClr val="000000"/>
                </a:solidFill>
                <a:latin typeface="Meiryo UI" panose="020B0604030504040204" pitchFamily="50" charset="-128"/>
                <a:ea typeface="Meiryo UI" panose="020B0604030504040204" pitchFamily="50" charset="-128"/>
              </a:rPr>
              <a:t>WinActor</a:t>
            </a:r>
            <a:r>
              <a:rPr lang="ja-JP" altLang="en-US" sz="900" dirty="0">
                <a:solidFill>
                  <a:srgbClr val="000000"/>
                </a:solidFill>
                <a:latin typeface="Meiryo UI" panose="020B0604030504040204" pitchFamily="50" charset="-128"/>
                <a:ea typeface="Meiryo UI" panose="020B0604030504040204" pitchFamily="50" charset="-128"/>
              </a:rPr>
              <a:t>の基本操作から</a:t>
            </a:r>
            <a:endParaRPr lang="en-US" altLang="ja-JP" sz="900" dirty="0">
              <a:solidFill>
                <a:srgbClr val="000000"/>
              </a:solidFill>
              <a:latin typeface="Meiryo UI" panose="020B0604030504040204" pitchFamily="50" charset="-128"/>
              <a:ea typeface="Meiryo UI" panose="020B0604030504040204" pitchFamily="50" charset="-128"/>
            </a:endParaRPr>
          </a:p>
          <a:p>
            <a:pPr eaLnBrk="0" fontAlgn="base" hangingPunct="0">
              <a:spcBef>
                <a:spcPct val="0"/>
              </a:spcBef>
              <a:spcAft>
                <a:spcPct val="0"/>
              </a:spcAft>
            </a:pPr>
            <a:r>
              <a:rPr lang="ja-JP" altLang="en-US" sz="900" dirty="0">
                <a:solidFill>
                  <a:srgbClr val="000000"/>
                </a:solidFill>
                <a:latin typeface="Meiryo UI" panose="020B0604030504040204" pitchFamily="50" charset="-128"/>
                <a:ea typeface="Meiryo UI" panose="020B0604030504040204" pitchFamily="50" charset="-128"/>
              </a:rPr>
              <a:t> ライブラリを活用したシナリオ作成のコツまで</a:t>
            </a:r>
          </a:p>
          <a:p>
            <a:pPr eaLnBrk="0" fontAlgn="base" hangingPunct="0">
              <a:spcBef>
                <a:spcPct val="0"/>
              </a:spcBef>
              <a:spcAft>
                <a:spcPct val="0"/>
              </a:spcAft>
            </a:pPr>
            <a:r>
              <a:rPr lang="ja-JP" altLang="en-US" sz="900" dirty="0">
                <a:solidFill>
                  <a:srgbClr val="000000"/>
                </a:solidFill>
                <a:latin typeface="Meiryo UI" panose="020B0604030504040204" pitchFamily="50" charset="-128"/>
                <a:ea typeface="Meiryo UI" panose="020B0604030504040204" pitchFamily="50" charset="-128"/>
              </a:rPr>
              <a:t> 初心者の方に欲しい情報が満載のコンテンツです。</a:t>
            </a:r>
          </a:p>
          <a:p>
            <a:pPr eaLnBrk="0" fontAlgn="base" hangingPunct="0">
              <a:spcBef>
                <a:spcPct val="0"/>
              </a:spcBef>
              <a:spcAft>
                <a:spcPct val="0"/>
              </a:spcAft>
            </a:pPr>
            <a:endParaRPr lang="ja-JP" altLang="en-US" sz="900" dirty="0">
              <a:solidFill>
                <a:srgbClr val="000000"/>
              </a:solidFill>
              <a:latin typeface="Meiryo UI" panose="020B0604030504040204" pitchFamily="50" charset="-128"/>
              <a:ea typeface="Meiryo UI" panose="020B0604030504040204" pitchFamily="50" charset="-128"/>
            </a:endParaRPr>
          </a:p>
          <a:p>
            <a:pPr eaLnBrk="0" fontAlgn="base" hangingPunct="0">
              <a:spcBef>
                <a:spcPct val="0"/>
              </a:spcBef>
              <a:spcAft>
                <a:spcPct val="0"/>
              </a:spcAft>
            </a:pPr>
            <a:r>
              <a:rPr lang="ja-JP" altLang="en-US" sz="900" dirty="0">
                <a:solidFill>
                  <a:srgbClr val="000000"/>
                </a:solidFill>
                <a:latin typeface="Meiryo UI" panose="020B0604030504040204" pitchFamily="50" charset="-128"/>
                <a:ea typeface="Meiryo UI" panose="020B0604030504040204" pitchFamily="50" charset="-128"/>
              </a:rPr>
              <a:t>・動画のご説明をスマホで視聴しながら、</a:t>
            </a:r>
            <a:endParaRPr lang="en-US" altLang="ja-JP" sz="900" dirty="0">
              <a:solidFill>
                <a:srgbClr val="000000"/>
              </a:solidFill>
              <a:latin typeface="Meiryo UI" panose="020B0604030504040204" pitchFamily="50" charset="-128"/>
              <a:ea typeface="Meiryo UI" panose="020B0604030504040204" pitchFamily="50" charset="-128"/>
            </a:endParaRPr>
          </a:p>
          <a:p>
            <a:pPr eaLnBrk="0" fontAlgn="base" hangingPunct="0">
              <a:spcBef>
                <a:spcPct val="0"/>
              </a:spcBef>
              <a:spcAft>
                <a:spcPct val="0"/>
              </a:spcAft>
            </a:pPr>
            <a:r>
              <a:rPr lang="ja-JP" altLang="en-US" sz="900" dirty="0">
                <a:solidFill>
                  <a:srgbClr val="000000"/>
                </a:solidFill>
                <a:latin typeface="Meiryo UI" panose="020B0604030504040204" pitchFamily="50" charset="-128"/>
                <a:ea typeface="Meiryo UI" panose="020B0604030504040204" pitchFamily="50" charset="-128"/>
              </a:rPr>
              <a:t> </a:t>
            </a:r>
            <a:r>
              <a:rPr lang="en-US" altLang="ja-JP" sz="900" dirty="0">
                <a:solidFill>
                  <a:srgbClr val="000000"/>
                </a:solidFill>
                <a:latin typeface="Meiryo UI" panose="020B0604030504040204" pitchFamily="50" charset="-128"/>
                <a:ea typeface="Meiryo UI" panose="020B0604030504040204" pitchFamily="50" charset="-128"/>
              </a:rPr>
              <a:t>PC</a:t>
            </a:r>
            <a:r>
              <a:rPr lang="ja-JP" altLang="en-US" sz="900" dirty="0">
                <a:solidFill>
                  <a:srgbClr val="000000"/>
                </a:solidFill>
                <a:latin typeface="Meiryo UI" panose="020B0604030504040204" pitchFamily="50" charset="-128"/>
                <a:ea typeface="Meiryo UI" panose="020B0604030504040204" pitchFamily="50" charset="-128"/>
              </a:rPr>
              <a:t>で</a:t>
            </a:r>
            <a:r>
              <a:rPr lang="en-US" altLang="ja-JP" sz="900" dirty="0">
                <a:solidFill>
                  <a:srgbClr val="000000"/>
                </a:solidFill>
                <a:latin typeface="Meiryo UI" panose="020B0604030504040204" pitchFamily="50" charset="-128"/>
                <a:ea typeface="Meiryo UI" panose="020B0604030504040204" pitchFamily="50" charset="-128"/>
              </a:rPr>
              <a:t>WinActor</a:t>
            </a:r>
            <a:r>
              <a:rPr lang="ja-JP" altLang="en-US" sz="900" dirty="0">
                <a:solidFill>
                  <a:srgbClr val="000000"/>
                </a:solidFill>
                <a:latin typeface="Meiryo UI" panose="020B0604030504040204" pitchFamily="50" charset="-128"/>
                <a:ea typeface="Meiryo UI" panose="020B0604030504040204" pitchFamily="50" charset="-128"/>
              </a:rPr>
              <a:t>の操作を確認できます。</a:t>
            </a:r>
          </a:p>
          <a:p>
            <a:pPr eaLnBrk="0" fontAlgn="base" hangingPunct="0">
              <a:spcBef>
                <a:spcPct val="0"/>
              </a:spcBef>
              <a:spcAft>
                <a:spcPct val="0"/>
              </a:spcAft>
            </a:pPr>
            <a:endParaRPr lang="ja-JP" altLang="en-US" sz="900" dirty="0">
              <a:solidFill>
                <a:srgbClr val="000000"/>
              </a:solidFill>
              <a:latin typeface="Meiryo UI" panose="020B0604030504040204" pitchFamily="50" charset="-128"/>
              <a:ea typeface="Meiryo UI" panose="020B0604030504040204" pitchFamily="50" charset="-128"/>
            </a:endParaRPr>
          </a:p>
          <a:p>
            <a:pPr eaLnBrk="0" fontAlgn="base" hangingPunct="0">
              <a:spcBef>
                <a:spcPct val="0"/>
              </a:spcBef>
              <a:spcAft>
                <a:spcPct val="0"/>
              </a:spcAft>
            </a:pPr>
            <a:r>
              <a:rPr lang="ja-JP" altLang="en-US" sz="900" dirty="0">
                <a:solidFill>
                  <a:srgbClr val="000000"/>
                </a:solidFill>
                <a:latin typeface="Meiryo UI" panose="020B0604030504040204" pitchFamily="50" charset="-128"/>
                <a:ea typeface="Meiryo UI" panose="020B0604030504040204" pitchFamily="50" charset="-128"/>
              </a:rPr>
              <a:t>・複数人で学ぶ場合は、</a:t>
            </a:r>
            <a:r>
              <a:rPr lang="en-US" altLang="ja-JP" sz="900" dirty="0">
                <a:solidFill>
                  <a:srgbClr val="000000"/>
                </a:solidFill>
                <a:latin typeface="Meiryo UI" panose="020B0604030504040204" pitchFamily="50" charset="-128"/>
                <a:ea typeface="Meiryo UI" panose="020B0604030504040204" pitchFamily="50" charset="-128"/>
              </a:rPr>
              <a:t>RPA</a:t>
            </a:r>
            <a:r>
              <a:rPr lang="ja-JP" altLang="en-US" sz="900" dirty="0">
                <a:solidFill>
                  <a:srgbClr val="000000"/>
                </a:solidFill>
                <a:latin typeface="Meiryo UI" panose="020B0604030504040204" pitchFamily="50" charset="-128"/>
                <a:ea typeface="Meiryo UI" panose="020B0604030504040204" pitchFamily="50" charset="-128"/>
              </a:rPr>
              <a:t>推進責任者の方等が</a:t>
            </a:r>
            <a:endParaRPr lang="en-US" altLang="ja-JP" sz="900" dirty="0">
              <a:solidFill>
                <a:srgbClr val="000000"/>
              </a:solidFill>
              <a:latin typeface="Meiryo UI" panose="020B0604030504040204" pitchFamily="50" charset="-128"/>
              <a:ea typeface="Meiryo UI" panose="020B0604030504040204" pitchFamily="50" charset="-128"/>
            </a:endParaRPr>
          </a:p>
          <a:p>
            <a:pPr eaLnBrk="0" fontAlgn="base" hangingPunct="0">
              <a:spcBef>
                <a:spcPct val="0"/>
              </a:spcBef>
              <a:spcAft>
                <a:spcPct val="0"/>
              </a:spcAft>
            </a:pPr>
            <a:r>
              <a:rPr lang="ja-JP" altLang="en-US" sz="900" dirty="0">
                <a:solidFill>
                  <a:srgbClr val="000000"/>
                </a:solidFill>
                <a:latin typeface="Meiryo UI" panose="020B0604030504040204" pitchFamily="50" charset="-128"/>
                <a:ea typeface="Meiryo UI" panose="020B0604030504040204" pitchFamily="50" charset="-128"/>
              </a:rPr>
              <a:t> 管理者アカウントで進捗状況を確認しながら進め</a:t>
            </a:r>
            <a:r>
              <a:rPr lang="ja-JP" altLang="en-US" sz="900" dirty="0" err="1">
                <a:solidFill>
                  <a:srgbClr val="000000"/>
                </a:solidFill>
                <a:latin typeface="Meiryo UI" panose="020B0604030504040204" pitchFamily="50" charset="-128"/>
                <a:ea typeface="Meiryo UI" panose="020B0604030504040204" pitchFamily="50" charset="-128"/>
              </a:rPr>
              <a:t>ら</a:t>
            </a:r>
            <a:endParaRPr lang="en-US" altLang="ja-JP" sz="900" dirty="0">
              <a:solidFill>
                <a:srgbClr val="000000"/>
              </a:solidFill>
              <a:latin typeface="Meiryo UI" panose="020B0604030504040204" pitchFamily="50" charset="-128"/>
              <a:ea typeface="Meiryo UI" panose="020B0604030504040204" pitchFamily="50" charset="-128"/>
            </a:endParaRPr>
          </a:p>
          <a:p>
            <a:pPr eaLnBrk="0" fontAlgn="base" hangingPunct="0">
              <a:spcBef>
                <a:spcPct val="0"/>
              </a:spcBef>
              <a:spcAft>
                <a:spcPct val="0"/>
              </a:spcAft>
            </a:pPr>
            <a:r>
              <a:rPr lang="ja-JP" altLang="en-US" sz="900" dirty="0">
                <a:solidFill>
                  <a:srgbClr val="000000"/>
                </a:solidFill>
                <a:latin typeface="Meiryo UI" panose="020B0604030504040204" pitchFamily="50" charset="-128"/>
                <a:ea typeface="Meiryo UI" panose="020B0604030504040204" pitchFamily="50" charset="-128"/>
              </a:rPr>
              <a:t> れます。</a:t>
            </a:r>
            <a:endParaRPr lang="en-US" altLang="ja-JP" sz="900" dirty="0">
              <a:solidFill>
                <a:srgbClr val="000000"/>
              </a:solidFill>
              <a:latin typeface="Meiryo UI" panose="020B0604030504040204" pitchFamily="50" charset="-128"/>
              <a:ea typeface="Meiryo UI" panose="020B0604030504040204" pitchFamily="50" charset="-128"/>
            </a:endParaRPr>
          </a:p>
        </p:txBody>
      </p:sp>
      <p:grpSp>
        <p:nvGrpSpPr>
          <p:cNvPr id="51" name="グループ化 50"/>
          <p:cNvGrpSpPr/>
          <p:nvPr/>
        </p:nvGrpSpPr>
        <p:grpSpPr>
          <a:xfrm>
            <a:off x="1040851" y="3016664"/>
            <a:ext cx="1111160" cy="938150"/>
            <a:chOff x="244802" y="2879217"/>
            <a:chExt cx="1481546" cy="1250867"/>
          </a:xfrm>
        </p:grpSpPr>
        <p:pic>
          <p:nvPicPr>
            <p:cNvPr id="21" name="Picture 26" descr="ç½ãç»é¢ã®ãã¼ããã½ã³ã³ã®ã¤ã©ã¹ã">
              <a:extLst>
                <a:ext uri="{FF2B5EF4-FFF2-40B4-BE49-F238E27FC236}">
                  <a16:creationId xmlns:a16="http://schemas.microsoft.com/office/drawing/2014/main" id="{656BC7D0-05DF-45E2-8D57-688C7BCF9061}"/>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44802" y="2879217"/>
              <a:ext cx="1481546" cy="1250867"/>
            </a:xfrm>
            <a:prstGeom prst="rect">
              <a:avLst/>
            </a:prstGeom>
            <a:noFill/>
            <a:extLst>
              <a:ext uri="{909E8E84-426E-40DD-AFC4-6F175D3DCCD1}">
                <a14:hiddenFill xmlns:a14="http://schemas.microsoft.com/office/drawing/2010/main">
                  <a:solidFill>
                    <a:srgbClr val="FFFFFF"/>
                  </a:solidFill>
                </a14:hiddenFill>
              </a:ext>
            </a:extLst>
          </p:spPr>
        </p:pic>
        <p:pic>
          <p:nvPicPr>
            <p:cNvPr id="23" name="図 22"/>
            <p:cNvPicPr>
              <a:picLocks noChangeAspect="1"/>
            </p:cNvPicPr>
            <p:nvPr/>
          </p:nvPicPr>
          <p:blipFill>
            <a:blip r:embed="rId9"/>
            <a:stretch>
              <a:fillRect/>
            </a:stretch>
          </p:blipFill>
          <p:spPr>
            <a:xfrm>
              <a:off x="439876" y="2983448"/>
              <a:ext cx="1077366" cy="808564"/>
            </a:xfrm>
            <a:prstGeom prst="rect">
              <a:avLst/>
            </a:prstGeom>
          </p:spPr>
        </p:pic>
      </p:grpSp>
      <p:grpSp>
        <p:nvGrpSpPr>
          <p:cNvPr id="55" name="グループ化 54"/>
          <p:cNvGrpSpPr/>
          <p:nvPr/>
        </p:nvGrpSpPr>
        <p:grpSpPr>
          <a:xfrm>
            <a:off x="239912" y="173318"/>
            <a:ext cx="372367" cy="314389"/>
            <a:chOff x="244802" y="2879217"/>
            <a:chExt cx="1481546" cy="1250867"/>
          </a:xfrm>
        </p:grpSpPr>
        <p:pic>
          <p:nvPicPr>
            <p:cNvPr id="56" name="Picture 26" descr="ç½ãç»é¢ã®ãã¼ããã½ã³ã³ã®ã¤ã©ã¹ã">
              <a:extLst>
                <a:ext uri="{FF2B5EF4-FFF2-40B4-BE49-F238E27FC236}">
                  <a16:creationId xmlns:a16="http://schemas.microsoft.com/office/drawing/2014/main" id="{656BC7D0-05DF-45E2-8D57-688C7BCF9061}"/>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44802" y="2879217"/>
              <a:ext cx="1481546" cy="1250867"/>
            </a:xfrm>
            <a:prstGeom prst="rect">
              <a:avLst/>
            </a:prstGeom>
            <a:noFill/>
            <a:extLst>
              <a:ext uri="{909E8E84-426E-40DD-AFC4-6F175D3DCCD1}">
                <a14:hiddenFill xmlns:a14="http://schemas.microsoft.com/office/drawing/2010/main">
                  <a:solidFill>
                    <a:srgbClr val="FFFFFF"/>
                  </a:solidFill>
                </a14:hiddenFill>
              </a:ext>
            </a:extLst>
          </p:spPr>
        </p:pic>
        <p:pic>
          <p:nvPicPr>
            <p:cNvPr id="57" name="図 56"/>
            <p:cNvPicPr>
              <a:picLocks noChangeAspect="1"/>
            </p:cNvPicPr>
            <p:nvPr/>
          </p:nvPicPr>
          <p:blipFill>
            <a:blip r:embed="rId9"/>
            <a:stretch>
              <a:fillRect/>
            </a:stretch>
          </p:blipFill>
          <p:spPr>
            <a:xfrm>
              <a:off x="439876" y="2983448"/>
              <a:ext cx="1077366" cy="808564"/>
            </a:xfrm>
            <a:prstGeom prst="rect">
              <a:avLst/>
            </a:prstGeom>
          </p:spPr>
        </p:pic>
      </p:grpSp>
      <p:pic>
        <p:nvPicPr>
          <p:cNvPr id="52" name="Picture 2" descr="ヒアリング力を養う 中編 ラポールを形成する - クマ坊の日記">
            <a:extLst>
              <a:ext uri="{FF2B5EF4-FFF2-40B4-BE49-F238E27FC236}">
                <a16:creationId xmlns:a16="http://schemas.microsoft.com/office/drawing/2014/main" id="{E5DA8B4C-FF54-4CE0-A823-3D0A0074368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77989" y="4905665"/>
            <a:ext cx="348402" cy="337584"/>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6">
            <a:extLst>
              <a:ext uri="{FF2B5EF4-FFF2-40B4-BE49-F238E27FC236}">
                <a16:creationId xmlns:a16="http://schemas.microsoft.com/office/drawing/2014/main" id="{8FC3F13D-1242-4957-965F-33ABDE9D6A7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617529" y="4899437"/>
            <a:ext cx="393416" cy="393416"/>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2">
            <a:extLst>
              <a:ext uri="{FF2B5EF4-FFF2-40B4-BE49-F238E27FC236}">
                <a16:creationId xmlns:a16="http://schemas.microsoft.com/office/drawing/2014/main" id="{9E83A3D9-B33C-9D9C-C725-AE6F09E11D9E}"/>
              </a:ext>
            </a:extLst>
          </p:cNvPr>
          <p:cNvSpPr>
            <a:spLocks noGrp="1"/>
          </p:cNvSpPr>
          <p:nvPr>
            <p:ph type="sldNum" sz="quarter" idx="12"/>
          </p:nvPr>
        </p:nvSpPr>
        <p:spPr/>
        <p:txBody>
          <a:bodyPr/>
          <a:lstStyle/>
          <a:p>
            <a:pPr defTabSz="422041"/>
            <a:fld id="{033B2F91-296A-3649-8916-2D881D18562C}" type="slidenum">
              <a:rPr lang="ja-JP" altLang="en-US" smtClean="0">
                <a:solidFill>
                  <a:prstClr val="black"/>
                </a:solidFill>
              </a:rPr>
              <a:pPr defTabSz="422041"/>
              <a:t>7</a:t>
            </a:fld>
            <a:endParaRPr lang="ja-JP" altLang="en-US" dirty="0">
              <a:solidFill>
                <a:prstClr val="black"/>
              </a:solidFill>
            </a:endParaRPr>
          </a:p>
        </p:txBody>
      </p:sp>
    </p:spTree>
    <p:extLst>
      <p:ext uri="{BB962C8B-B14F-4D97-AF65-F5344CB8AC3E}">
        <p14:creationId xmlns:p14="http://schemas.microsoft.com/office/powerpoint/2010/main" val="1372913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タイトル 1">
            <a:extLst>
              <a:ext uri="{FF2B5EF4-FFF2-40B4-BE49-F238E27FC236}">
                <a16:creationId xmlns:a16="http://schemas.microsoft.com/office/drawing/2014/main" id="{8AEE78BD-166B-4BC0-84A3-D120616554DB}"/>
              </a:ext>
            </a:extLst>
          </p:cNvPr>
          <p:cNvSpPr>
            <a:spLocks noGrp="1"/>
          </p:cNvSpPr>
          <p:nvPr>
            <p:ph type="title" idx="4294967295"/>
          </p:nvPr>
        </p:nvSpPr>
        <p:spPr>
          <a:xfrm>
            <a:off x="107576" y="184349"/>
            <a:ext cx="6686550" cy="312737"/>
          </a:xfrm>
        </p:spPr>
        <p:txBody>
          <a:bodyPr/>
          <a:lstStyle/>
          <a:p>
            <a:r>
              <a:rPr lang="ja-JP" altLang="en-US" sz="1800" b="1" dirty="0">
                <a:latin typeface="Meiryo UI" panose="020B0604030504040204" pitchFamily="50" charset="-128"/>
                <a:ea typeface="Meiryo UI" panose="020B0604030504040204" pitchFamily="50" charset="-128"/>
              </a:rPr>
              <a:t>　　　　シナリオコンテンツ</a:t>
            </a:r>
            <a:endParaRPr lang="ja-JP" altLang="en-US" sz="2700" b="1" dirty="0">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3082A01E-D8A0-495B-AF7A-20465387B4C0}"/>
              </a:ext>
            </a:extLst>
          </p:cNvPr>
          <p:cNvSpPr/>
          <p:nvPr/>
        </p:nvSpPr>
        <p:spPr>
          <a:xfrm>
            <a:off x="7172991" y="1702526"/>
            <a:ext cx="836580" cy="8209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eaLnBrk="0" fontAlgn="base" hangingPunct="0">
              <a:lnSpc>
                <a:spcPct val="120000"/>
              </a:lnSpc>
              <a:spcBef>
                <a:spcPct val="0"/>
              </a:spcBef>
              <a:spcAft>
                <a:spcPct val="0"/>
              </a:spcAft>
            </a:pPr>
            <a:endParaRPr lang="ja-JP" altLang="en-US" sz="1350" b="1" dirty="0">
              <a:solidFill>
                <a:srgbClr val="FFFFFF"/>
              </a:solidFill>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5FC866C2-3D79-98AB-BD60-7E20FFCEFDD2}"/>
              </a:ext>
            </a:extLst>
          </p:cNvPr>
          <p:cNvSpPr txBox="1"/>
          <p:nvPr/>
        </p:nvSpPr>
        <p:spPr>
          <a:xfrm>
            <a:off x="1092831" y="2963781"/>
            <a:ext cx="2968961" cy="983474"/>
          </a:xfrm>
          <a:prstGeom prst="rect">
            <a:avLst/>
          </a:prstGeom>
          <a:noFill/>
        </p:spPr>
        <p:txBody>
          <a:bodyPr wrap="square" rtlCol="0">
            <a:spAutoFit/>
          </a:bodyPr>
          <a:lstStyle/>
          <a:p>
            <a:pPr eaLnBrk="0" fontAlgn="base" hangingPunct="0">
              <a:lnSpc>
                <a:spcPct val="120000"/>
              </a:lnSpc>
              <a:spcBef>
                <a:spcPct val="0"/>
              </a:spcBef>
              <a:spcAft>
                <a:spcPct val="0"/>
              </a:spcAft>
            </a:pPr>
            <a:r>
              <a:rPr lang="ja-JP" altLang="en-US" sz="1219" b="1" dirty="0">
                <a:solidFill>
                  <a:srgbClr val="000000"/>
                </a:solidFill>
                <a:latin typeface="メイリオ" panose="020B0604030504040204" pitchFamily="50" charset="-128"/>
                <a:ea typeface="メイリオ" panose="020B0604030504040204" pitchFamily="50" charset="-128"/>
              </a:rPr>
              <a:t>シナリオ作成の経験が少ない方に向けて汎用的なノードの使い方や組み合わせを知ることでシナリオ作りのコツを学べるコンテンツをご用意。</a:t>
            </a:r>
            <a:endParaRPr lang="en-US" altLang="ja-JP" sz="1219" b="1" dirty="0">
              <a:solidFill>
                <a:srgbClr val="000000"/>
              </a:solidFill>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id="{208578B1-1F8C-A3BB-E448-3FB3D90155BF}"/>
              </a:ext>
            </a:extLst>
          </p:cNvPr>
          <p:cNvPicPr>
            <a:picLocks noChangeAspect="1"/>
          </p:cNvPicPr>
          <p:nvPr/>
        </p:nvPicPr>
        <p:blipFill>
          <a:blip r:embed="rId2"/>
          <a:stretch>
            <a:fillRect/>
          </a:stretch>
        </p:blipFill>
        <p:spPr>
          <a:xfrm>
            <a:off x="1311939" y="4588115"/>
            <a:ext cx="2055786" cy="1209865"/>
          </a:xfrm>
          <a:prstGeom prst="rect">
            <a:avLst/>
          </a:prstGeom>
          <a:ln>
            <a:solidFill>
              <a:srgbClr val="C5BFB7"/>
            </a:solidFill>
          </a:ln>
        </p:spPr>
      </p:pic>
      <p:pic>
        <p:nvPicPr>
          <p:cNvPr id="7" name="図 6">
            <a:extLst>
              <a:ext uri="{FF2B5EF4-FFF2-40B4-BE49-F238E27FC236}">
                <a16:creationId xmlns:a16="http://schemas.microsoft.com/office/drawing/2014/main" id="{DE330B01-D678-EC91-D657-8242CCE2F200}"/>
              </a:ext>
            </a:extLst>
          </p:cNvPr>
          <p:cNvPicPr>
            <a:picLocks noChangeAspect="1"/>
          </p:cNvPicPr>
          <p:nvPr/>
        </p:nvPicPr>
        <p:blipFill>
          <a:blip r:embed="rId3"/>
          <a:stretch>
            <a:fillRect/>
          </a:stretch>
        </p:blipFill>
        <p:spPr>
          <a:xfrm>
            <a:off x="2212313" y="4244090"/>
            <a:ext cx="1644521" cy="1289820"/>
          </a:xfrm>
          <a:prstGeom prst="rect">
            <a:avLst/>
          </a:prstGeom>
          <a:ln>
            <a:solidFill>
              <a:srgbClr val="C5BFB7"/>
            </a:solidFill>
          </a:ln>
        </p:spPr>
      </p:pic>
      <p:sp>
        <p:nvSpPr>
          <p:cNvPr id="8" name="四角形: 角を丸くする 19">
            <a:extLst>
              <a:ext uri="{FF2B5EF4-FFF2-40B4-BE49-F238E27FC236}">
                <a16:creationId xmlns:a16="http://schemas.microsoft.com/office/drawing/2014/main" id="{35BDF1A9-8033-66C2-1AF9-C2E9A026B474}"/>
              </a:ext>
            </a:extLst>
          </p:cNvPr>
          <p:cNvSpPr/>
          <p:nvPr/>
        </p:nvSpPr>
        <p:spPr>
          <a:xfrm>
            <a:off x="4426554" y="4190734"/>
            <a:ext cx="1590019" cy="35714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1938" rIns="0" bIns="0" rtlCol="0" anchor="ctr"/>
          <a:lstStyle/>
          <a:p>
            <a:pPr algn="ctr" eaLnBrk="0" fontAlgn="base" hangingPunct="0">
              <a:spcBef>
                <a:spcPct val="0"/>
              </a:spcBef>
              <a:spcAft>
                <a:spcPct val="0"/>
              </a:spcAft>
            </a:pPr>
            <a:r>
              <a:rPr lang="ja-JP" altLang="en-US" sz="1219" b="1" dirty="0">
                <a:solidFill>
                  <a:srgbClr val="FFFFFF"/>
                </a:solidFill>
                <a:latin typeface="メイリオ" panose="020B0604030504040204" pitchFamily="50" charset="-128"/>
                <a:ea typeface="メイリオ" panose="020B0604030504040204" pitchFamily="50" charset="-128"/>
              </a:rPr>
              <a:t>おすすめポイント</a:t>
            </a:r>
          </a:p>
        </p:txBody>
      </p:sp>
      <p:sp>
        <p:nvSpPr>
          <p:cNvPr id="9" name="テキスト ボックス 8">
            <a:extLst>
              <a:ext uri="{FF2B5EF4-FFF2-40B4-BE49-F238E27FC236}">
                <a16:creationId xmlns:a16="http://schemas.microsoft.com/office/drawing/2014/main" id="{F042F38F-92DB-ABCD-FAE2-9AB8096BDC15}"/>
              </a:ext>
            </a:extLst>
          </p:cNvPr>
          <p:cNvSpPr txBox="1"/>
          <p:nvPr/>
        </p:nvSpPr>
        <p:spPr>
          <a:xfrm>
            <a:off x="4426552" y="4678444"/>
            <a:ext cx="3822020" cy="755720"/>
          </a:xfrm>
          <a:prstGeom prst="rect">
            <a:avLst/>
          </a:prstGeom>
          <a:noFill/>
        </p:spPr>
        <p:txBody>
          <a:bodyPr wrap="square" rtlCol="0">
            <a:spAutoFit/>
          </a:bodyPr>
          <a:lstStyle/>
          <a:p>
            <a:pPr marL="208955" indent="-208955" eaLnBrk="0" fontAlgn="base" hangingPunct="0">
              <a:lnSpc>
                <a:spcPct val="120000"/>
              </a:lnSpc>
              <a:spcBef>
                <a:spcPts val="731"/>
              </a:spcBef>
              <a:spcAft>
                <a:spcPct val="0"/>
              </a:spcAft>
              <a:buFont typeface="+mj-lt"/>
              <a:buAutoNum type="arabicPeriod"/>
            </a:pPr>
            <a:r>
              <a:rPr lang="ja-JP" altLang="en-US" sz="1050" b="1" dirty="0">
                <a:solidFill>
                  <a:srgbClr val="000000"/>
                </a:solidFill>
                <a:latin typeface="メイリオ" panose="020B0604030504040204" pitchFamily="50" charset="-128"/>
                <a:ea typeface="メイリオ" panose="020B0604030504040204" pitchFamily="50" charset="-128"/>
              </a:rPr>
              <a:t>汎用的なノードや組み合わせを知る事で、シナリオ作成の仕組みが理解できるようになる</a:t>
            </a:r>
            <a:endParaRPr lang="en-US" altLang="ja-JP" sz="1050" b="1" dirty="0">
              <a:solidFill>
                <a:srgbClr val="000000"/>
              </a:solidFill>
              <a:latin typeface="メイリオ" panose="020B0604030504040204" pitchFamily="50" charset="-128"/>
              <a:ea typeface="メイリオ" panose="020B0604030504040204" pitchFamily="50" charset="-128"/>
            </a:endParaRPr>
          </a:p>
          <a:p>
            <a:pPr marL="208955" indent="-208955" eaLnBrk="0" fontAlgn="base" hangingPunct="0">
              <a:lnSpc>
                <a:spcPct val="120000"/>
              </a:lnSpc>
              <a:spcBef>
                <a:spcPts val="731"/>
              </a:spcBef>
              <a:spcAft>
                <a:spcPct val="0"/>
              </a:spcAft>
              <a:buFont typeface="+mj-lt"/>
              <a:buAutoNum type="arabicPeriod"/>
            </a:pPr>
            <a:r>
              <a:rPr lang="ja-JP" altLang="en-US" sz="1050" b="1" dirty="0">
                <a:solidFill>
                  <a:srgbClr val="000000"/>
                </a:solidFill>
                <a:latin typeface="メイリオ" panose="020B0604030504040204" pitchFamily="50" charset="-128"/>
                <a:ea typeface="メイリオ" panose="020B0604030504040204" pitchFamily="50" charset="-128"/>
              </a:rPr>
              <a:t>シナリオ作成する際の適切なライブラリの選定ができる</a:t>
            </a:r>
            <a:endParaRPr lang="en-US" altLang="ja-JP" sz="1050" b="1" dirty="0">
              <a:solidFill>
                <a:srgbClr val="000000"/>
              </a:solidFill>
              <a:latin typeface="メイリオ" panose="020B0604030504040204" pitchFamily="50" charset="-128"/>
              <a:ea typeface="メイリオ" panose="020B0604030504040204" pitchFamily="50" charset="-128"/>
            </a:endParaRPr>
          </a:p>
        </p:txBody>
      </p:sp>
      <p:sp>
        <p:nvSpPr>
          <p:cNvPr id="10" name="四角形: 角を丸くする 22">
            <a:extLst>
              <a:ext uri="{FF2B5EF4-FFF2-40B4-BE49-F238E27FC236}">
                <a16:creationId xmlns:a16="http://schemas.microsoft.com/office/drawing/2014/main" id="{8D5D200E-1340-6259-0A72-B93E44D5D7A0}"/>
              </a:ext>
            </a:extLst>
          </p:cNvPr>
          <p:cNvSpPr/>
          <p:nvPr/>
        </p:nvSpPr>
        <p:spPr>
          <a:xfrm>
            <a:off x="4426554" y="2554133"/>
            <a:ext cx="1590019" cy="35714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1938" rIns="0" bIns="0" rtlCol="0" anchor="ctr"/>
          <a:lstStyle/>
          <a:p>
            <a:pPr algn="ctr" eaLnBrk="0" fontAlgn="base" hangingPunct="0">
              <a:spcBef>
                <a:spcPct val="0"/>
              </a:spcBef>
              <a:spcAft>
                <a:spcPct val="0"/>
              </a:spcAft>
            </a:pPr>
            <a:r>
              <a:rPr lang="ja-JP" altLang="en-US" sz="1219" b="1" dirty="0">
                <a:solidFill>
                  <a:srgbClr val="FFFFFF"/>
                </a:solidFill>
                <a:latin typeface="メイリオ" panose="020B0604030504040204" pitchFamily="50" charset="-128"/>
                <a:ea typeface="メイリオ" panose="020B0604030504040204" pitchFamily="50" charset="-128"/>
              </a:rPr>
              <a:t>サービス内容</a:t>
            </a:r>
            <a:endParaRPr lang="en-US" altLang="ja-JP" sz="1219" b="1" dirty="0">
              <a:solidFill>
                <a:srgbClr val="FFFFFF"/>
              </a:solidFill>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6647C858-535E-6849-2F0E-9964C2CBA438}"/>
              </a:ext>
            </a:extLst>
          </p:cNvPr>
          <p:cNvSpPr txBox="1"/>
          <p:nvPr/>
        </p:nvSpPr>
        <p:spPr>
          <a:xfrm>
            <a:off x="4595194" y="2996530"/>
            <a:ext cx="2968961" cy="533223"/>
          </a:xfrm>
          <a:prstGeom prst="rect">
            <a:avLst/>
          </a:prstGeom>
          <a:noFill/>
        </p:spPr>
        <p:txBody>
          <a:bodyPr wrap="square" rtlCol="0">
            <a:spAutoFit/>
          </a:bodyPr>
          <a:lstStyle/>
          <a:p>
            <a:pPr eaLnBrk="0" fontAlgn="base" hangingPunct="0">
              <a:lnSpc>
                <a:spcPct val="120000"/>
              </a:lnSpc>
              <a:spcBef>
                <a:spcPct val="0"/>
              </a:spcBef>
              <a:spcAft>
                <a:spcPct val="0"/>
              </a:spcAft>
            </a:pPr>
            <a:r>
              <a:rPr lang="ja-JP" altLang="en-US" sz="1219" b="1" dirty="0">
                <a:solidFill>
                  <a:srgbClr val="000000"/>
                </a:solidFill>
                <a:latin typeface="メイリオ" panose="020B0604030504040204" pitchFamily="50" charset="-128"/>
                <a:ea typeface="メイリオ" panose="020B0604030504040204" pitchFamily="50" charset="-128"/>
              </a:rPr>
              <a:t>・シナリオ作成に必要な資材をご提供</a:t>
            </a:r>
            <a:endParaRPr lang="en-US" altLang="ja-JP" sz="1219" b="1" dirty="0">
              <a:solidFill>
                <a:srgbClr val="000000"/>
              </a:solidFill>
              <a:latin typeface="メイリオ" panose="020B0604030504040204" pitchFamily="50" charset="-128"/>
              <a:ea typeface="メイリオ" panose="020B0604030504040204" pitchFamily="50" charset="-128"/>
            </a:endParaRPr>
          </a:p>
          <a:p>
            <a:pPr eaLnBrk="0" fontAlgn="base" hangingPunct="0">
              <a:lnSpc>
                <a:spcPct val="120000"/>
              </a:lnSpc>
              <a:spcBef>
                <a:spcPct val="0"/>
              </a:spcBef>
              <a:spcAft>
                <a:spcPct val="0"/>
              </a:spcAft>
            </a:pPr>
            <a:r>
              <a:rPr lang="ja-JP" altLang="en-US" sz="1219" b="1" dirty="0">
                <a:solidFill>
                  <a:srgbClr val="000000"/>
                </a:solidFill>
                <a:latin typeface="メイリオ" panose="020B0604030504040204" pitchFamily="50" charset="-128"/>
                <a:ea typeface="メイリオ" panose="020B0604030504040204" pitchFamily="50" charset="-128"/>
              </a:rPr>
              <a:t>　└見本シナリオ・</a:t>
            </a:r>
            <a:r>
              <a:rPr lang="en-US" altLang="ja-JP" sz="1219" b="1" dirty="0">
                <a:solidFill>
                  <a:srgbClr val="000000"/>
                </a:solidFill>
                <a:latin typeface="メイリオ" panose="020B0604030504040204" pitchFamily="50" charset="-128"/>
                <a:ea typeface="メイリオ" panose="020B0604030504040204" pitchFamily="50" charset="-128"/>
              </a:rPr>
              <a:t>Excel</a:t>
            </a:r>
            <a:r>
              <a:rPr lang="ja-JP" altLang="en-US" sz="1219" b="1" dirty="0">
                <a:solidFill>
                  <a:srgbClr val="000000"/>
                </a:solidFill>
                <a:latin typeface="メイリオ" panose="020B0604030504040204" pitchFamily="50" charset="-128"/>
                <a:ea typeface="メイリオ" panose="020B0604030504040204" pitchFamily="50" charset="-128"/>
              </a:rPr>
              <a:t>ファイル等</a:t>
            </a:r>
            <a:endParaRPr lang="en-US" altLang="ja-JP" sz="1219" b="1" dirty="0">
              <a:solidFill>
                <a:srgbClr val="000000"/>
              </a:solidFill>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AB69F84A-DF80-3F79-6654-AB5AF14282EF}"/>
              </a:ext>
            </a:extLst>
          </p:cNvPr>
          <p:cNvSpPr txBox="1"/>
          <p:nvPr/>
        </p:nvSpPr>
        <p:spPr>
          <a:xfrm>
            <a:off x="4595194" y="3514733"/>
            <a:ext cx="2968961" cy="308098"/>
          </a:xfrm>
          <a:prstGeom prst="rect">
            <a:avLst/>
          </a:prstGeom>
          <a:noFill/>
        </p:spPr>
        <p:txBody>
          <a:bodyPr wrap="square" rtlCol="0">
            <a:spAutoFit/>
          </a:bodyPr>
          <a:lstStyle/>
          <a:p>
            <a:pPr eaLnBrk="0" fontAlgn="base" hangingPunct="0">
              <a:lnSpc>
                <a:spcPct val="120000"/>
              </a:lnSpc>
              <a:spcBef>
                <a:spcPct val="0"/>
              </a:spcBef>
              <a:spcAft>
                <a:spcPct val="0"/>
              </a:spcAft>
            </a:pPr>
            <a:r>
              <a:rPr lang="ja-JP" altLang="en-US" sz="1219" b="1" dirty="0">
                <a:solidFill>
                  <a:srgbClr val="000000"/>
                </a:solidFill>
                <a:latin typeface="メイリオ" panose="020B0604030504040204" pitchFamily="50" charset="-128"/>
                <a:ea typeface="メイリオ" panose="020B0604030504040204" pitchFamily="50" charset="-128"/>
              </a:rPr>
              <a:t>・汎用的なシナリオ数点ご用意</a:t>
            </a:r>
            <a:endParaRPr lang="en-US" altLang="ja-JP" sz="1219" b="1" dirty="0">
              <a:solidFill>
                <a:srgbClr val="000000"/>
              </a:solidFill>
              <a:latin typeface="メイリオ" panose="020B0604030504040204" pitchFamily="50" charset="-128"/>
              <a:ea typeface="メイリオ" panose="020B0604030504040204" pitchFamily="50" charset="-128"/>
            </a:endParaRPr>
          </a:p>
        </p:txBody>
      </p:sp>
      <p:sp>
        <p:nvSpPr>
          <p:cNvPr id="13" name="角丸四角形 37">
            <a:extLst>
              <a:ext uri="{FF2B5EF4-FFF2-40B4-BE49-F238E27FC236}">
                <a16:creationId xmlns:a16="http://schemas.microsoft.com/office/drawing/2014/main" id="{1A1960E2-6F09-46B3-92CD-62A6A71DA1AC}"/>
              </a:ext>
            </a:extLst>
          </p:cNvPr>
          <p:cNvSpPr/>
          <p:nvPr/>
        </p:nvSpPr>
        <p:spPr>
          <a:xfrm>
            <a:off x="3117330" y="1369654"/>
            <a:ext cx="3040872" cy="204492"/>
          </a:xfrm>
          <a:prstGeom prst="roundRect">
            <a:avLst>
              <a:gd name="adj" fmla="val 0"/>
            </a:avLst>
          </a:prstGeom>
          <a:solidFill>
            <a:srgbClr val="003399"/>
          </a:solidFill>
          <a:ln>
            <a:solidFill>
              <a:schemeClr val="bg1">
                <a:lumMod val="75000"/>
              </a:schemeClr>
            </a:solidFill>
          </a:ln>
        </p:spPr>
        <p:txBody>
          <a:bodyPr wrap="none" rtlCol="0" anchor="ctr">
            <a:noAutofit/>
          </a:bodyPr>
          <a:lstStyle/>
          <a:p>
            <a:pPr algn="ctr" eaLnBrk="0" fontAlgn="base" hangingPunct="0">
              <a:spcBef>
                <a:spcPct val="0"/>
              </a:spcBef>
              <a:spcAft>
                <a:spcPct val="0"/>
              </a:spcAft>
            </a:pPr>
            <a:r>
              <a:rPr lang="ja-JP" altLang="en-US" sz="9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提供料金</a:t>
            </a:r>
            <a:r>
              <a:rPr lang="en-US" altLang="ja-JP" sz="9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税抜</a:t>
            </a:r>
            <a:r>
              <a:rPr lang="en-US" altLang="ja-JP" sz="9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38">
            <a:extLst>
              <a:ext uri="{FF2B5EF4-FFF2-40B4-BE49-F238E27FC236}">
                <a16:creationId xmlns:a16="http://schemas.microsoft.com/office/drawing/2014/main" id="{22A16700-F4F7-4445-8812-1ABECECB1D97}"/>
              </a:ext>
            </a:extLst>
          </p:cNvPr>
          <p:cNvSpPr/>
          <p:nvPr/>
        </p:nvSpPr>
        <p:spPr>
          <a:xfrm>
            <a:off x="985835" y="1369654"/>
            <a:ext cx="2048740" cy="204492"/>
          </a:xfrm>
          <a:prstGeom prst="roundRect">
            <a:avLst>
              <a:gd name="adj" fmla="val 0"/>
            </a:avLst>
          </a:prstGeom>
          <a:solidFill>
            <a:srgbClr val="003399"/>
          </a:solidFill>
          <a:ln>
            <a:solidFill>
              <a:schemeClr val="bg1">
                <a:lumMod val="75000"/>
              </a:schemeClr>
            </a:solidFill>
          </a:ln>
        </p:spPr>
        <p:txBody>
          <a:bodyPr wrap="none" rtlCol="0" anchor="ctr">
            <a:noAutofit/>
          </a:bodyPr>
          <a:lstStyle/>
          <a:p>
            <a:pPr algn="ctr" eaLnBrk="0" fontAlgn="base" hangingPunct="0">
              <a:spcBef>
                <a:spcPct val="0"/>
              </a:spcBef>
              <a:spcAft>
                <a:spcPct val="0"/>
              </a:spcAft>
            </a:pPr>
            <a:r>
              <a:rPr lang="ja-JP" altLang="en-US" sz="9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サービス内容</a:t>
            </a:r>
          </a:p>
        </p:txBody>
      </p:sp>
      <p:sp>
        <p:nvSpPr>
          <p:cNvPr id="15" name="角丸四角形 39">
            <a:extLst>
              <a:ext uri="{FF2B5EF4-FFF2-40B4-BE49-F238E27FC236}">
                <a16:creationId xmlns:a16="http://schemas.microsoft.com/office/drawing/2014/main" id="{69FE1596-283A-4C94-8A92-41C1F4C3C4BF}"/>
              </a:ext>
            </a:extLst>
          </p:cNvPr>
          <p:cNvSpPr/>
          <p:nvPr/>
        </p:nvSpPr>
        <p:spPr>
          <a:xfrm>
            <a:off x="6199833" y="1369654"/>
            <a:ext cx="2048740" cy="204492"/>
          </a:xfrm>
          <a:prstGeom prst="roundRect">
            <a:avLst>
              <a:gd name="adj" fmla="val 0"/>
            </a:avLst>
          </a:prstGeom>
          <a:solidFill>
            <a:srgbClr val="003399"/>
          </a:solidFill>
          <a:ln>
            <a:solidFill>
              <a:schemeClr val="bg1">
                <a:lumMod val="75000"/>
              </a:schemeClr>
            </a:solidFill>
          </a:ln>
        </p:spPr>
        <p:txBody>
          <a:bodyPr wrap="none" rtlCol="0" anchor="ctr">
            <a:noAutofit/>
          </a:bodyPr>
          <a:lstStyle/>
          <a:p>
            <a:pPr algn="ctr" eaLnBrk="0" fontAlgn="base" hangingPunct="0">
              <a:spcBef>
                <a:spcPct val="0"/>
              </a:spcBef>
              <a:spcAft>
                <a:spcPct val="0"/>
              </a:spcAft>
            </a:pPr>
            <a:r>
              <a:rPr lang="ja-JP" altLang="en-US" sz="9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備考</a:t>
            </a:r>
          </a:p>
        </p:txBody>
      </p:sp>
      <p:sp>
        <p:nvSpPr>
          <p:cNvPr id="16" name="角丸四角形 41">
            <a:extLst>
              <a:ext uri="{FF2B5EF4-FFF2-40B4-BE49-F238E27FC236}">
                <a16:creationId xmlns:a16="http://schemas.microsoft.com/office/drawing/2014/main" id="{11640908-255A-45DB-84B8-920B3D474E32}"/>
              </a:ext>
            </a:extLst>
          </p:cNvPr>
          <p:cNvSpPr/>
          <p:nvPr/>
        </p:nvSpPr>
        <p:spPr>
          <a:xfrm>
            <a:off x="985835" y="1595266"/>
            <a:ext cx="2048740" cy="545339"/>
          </a:xfrm>
          <a:prstGeom prst="roundRect">
            <a:avLst>
              <a:gd name="adj" fmla="val 0"/>
            </a:avLst>
          </a:prstGeom>
          <a:noFill/>
          <a:ln>
            <a:solidFill>
              <a:schemeClr val="bg1">
                <a:lumMod val="65000"/>
              </a:schemeClr>
            </a:solidFill>
          </a:ln>
        </p:spPr>
        <p:txBody>
          <a:bodyPr wrap="square" rtlCol="0" anchor="ctr">
            <a:noAutofit/>
          </a:bodyPr>
          <a:lstStyle/>
          <a:p>
            <a:pPr algn="ctr" eaLnBrk="0" fontAlgn="base" hangingPunct="0">
              <a:spcBef>
                <a:spcPct val="0"/>
              </a:spcBef>
              <a:spcAft>
                <a:spcPct val="0"/>
              </a:spcAft>
            </a:pPr>
            <a:r>
              <a:rPr lang="ja-JP" altLang="en-US" sz="825" dirty="0">
                <a:solidFill>
                  <a:srgbClr val="000000"/>
                </a:solidFill>
                <a:latin typeface="Meiryo UI" panose="020B0604030504040204" pitchFamily="50" charset="-128"/>
                <a:ea typeface="Meiryo UI" panose="020B0604030504040204" pitchFamily="50" charset="-128"/>
                <a:cs typeface="メイリオ"/>
              </a:rPr>
              <a:t>シナリオコンテンツのご提供</a:t>
            </a:r>
          </a:p>
        </p:txBody>
      </p:sp>
      <p:sp>
        <p:nvSpPr>
          <p:cNvPr id="17" name="角丸四角形 42">
            <a:extLst>
              <a:ext uri="{FF2B5EF4-FFF2-40B4-BE49-F238E27FC236}">
                <a16:creationId xmlns:a16="http://schemas.microsoft.com/office/drawing/2014/main" id="{4EB381F9-B7A8-4C58-8035-E94E80482987}"/>
              </a:ext>
            </a:extLst>
          </p:cNvPr>
          <p:cNvSpPr/>
          <p:nvPr/>
        </p:nvSpPr>
        <p:spPr>
          <a:xfrm>
            <a:off x="6199833" y="1597786"/>
            <a:ext cx="2048740" cy="545339"/>
          </a:xfrm>
          <a:prstGeom prst="roundRect">
            <a:avLst>
              <a:gd name="adj" fmla="val 0"/>
            </a:avLst>
          </a:prstGeom>
          <a:noFill/>
          <a:ln>
            <a:solidFill>
              <a:schemeClr val="bg1">
                <a:lumMod val="65000"/>
              </a:schemeClr>
            </a:solidFill>
          </a:ln>
        </p:spPr>
        <p:txBody>
          <a:bodyPr wrap="none" rtlCol="0" anchor="ctr">
            <a:noAutofit/>
          </a:bodyPr>
          <a:lstStyle/>
          <a:p>
            <a:pPr eaLnBrk="0" fontAlgn="base" hangingPunct="0">
              <a:spcBef>
                <a:spcPct val="0"/>
              </a:spcBef>
              <a:spcAft>
                <a:spcPct val="0"/>
              </a:spcAft>
            </a:pPr>
            <a:r>
              <a:rPr lang="ja-JP" altLang="en-US" sz="825"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・商用での利用は不可</a:t>
            </a:r>
            <a:endParaRPr lang="en-US" altLang="ja-JP" sz="825"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44">
            <a:extLst>
              <a:ext uri="{FF2B5EF4-FFF2-40B4-BE49-F238E27FC236}">
                <a16:creationId xmlns:a16="http://schemas.microsoft.com/office/drawing/2014/main" id="{9DABD648-A762-4939-82A9-A9E0DF15DBD8}"/>
              </a:ext>
            </a:extLst>
          </p:cNvPr>
          <p:cNvSpPr/>
          <p:nvPr/>
        </p:nvSpPr>
        <p:spPr>
          <a:xfrm>
            <a:off x="3117331" y="1597788"/>
            <a:ext cx="3040871" cy="545338"/>
          </a:xfrm>
          <a:prstGeom prst="roundRect">
            <a:avLst>
              <a:gd name="adj" fmla="val 0"/>
            </a:avLst>
          </a:prstGeom>
          <a:noFill/>
          <a:ln>
            <a:solidFill>
              <a:schemeClr val="bg1">
                <a:lumMod val="65000"/>
              </a:schemeClr>
            </a:solidFill>
          </a:ln>
        </p:spPr>
        <p:txBody>
          <a:bodyPr wrap="none" rtlCol="0" anchor="ctr">
            <a:noAutofit/>
          </a:bodyPr>
          <a:lstStyle/>
          <a:p>
            <a:pPr algn="ctr" eaLnBrk="0" fontAlgn="base" hangingPunct="0">
              <a:spcBef>
                <a:spcPct val="0"/>
              </a:spcBef>
              <a:spcAft>
                <a:spcPct val="0"/>
              </a:spcAft>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無料</a:t>
            </a:r>
            <a:endPar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四角形: 角を丸くする 22">
            <a:extLst>
              <a:ext uri="{FF2B5EF4-FFF2-40B4-BE49-F238E27FC236}">
                <a16:creationId xmlns:a16="http://schemas.microsoft.com/office/drawing/2014/main" id="{8D5D200E-1340-6259-0A72-B93E44D5D7A0}"/>
              </a:ext>
            </a:extLst>
          </p:cNvPr>
          <p:cNvSpPr/>
          <p:nvPr/>
        </p:nvSpPr>
        <p:spPr>
          <a:xfrm>
            <a:off x="1092831" y="2554133"/>
            <a:ext cx="1590019" cy="35714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1938" rIns="0" bIns="0" rtlCol="0" anchor="ctr"/>
          <a:lstStyle/>
          <a:p>
            <a:pPr algn="ctr" eaLnBrk="0" fontAlgn="base" hangingPunct="0">
              <a:spcBef>
                <a:spcPct val="0"/>
              </a:spcBef>
              <a:spcAft>
                <a:spcPct val="0"/>
              </a:spcAft>
            </a:pPr>
            <a:r>
              <a:rPr lang="ja-JP" altLang="en-US" sz="1219" b="1" dirty="0">
                <a:solidFill>
                  <a:srgbClr val="FFFFFF"/>
                </a:solidFill>
                <a:latin typeface="メイリオ" panose="020B0604030504040204" pitchFamily="50" charset="-128"/>
                <a:ea typeface="メイリオ" panose="020B0604030504040204" pitchFamily="50" charset="-128"/>
              </a:rPr>
              <a:t>概要</a:t>
            </a:r>
            <a:endParaRPr lang="en-US" altLang="ja-JP" sz="1219" b="1" dirty="0">
              <a:solidFill>
                <a:srgbClr val="FFFFFF"/>
              </a:solidFill>
              <a:latin typeface="メイリオ" panose="020B0604030504040204" pitchFamily="50" charset="-128"/>
              <a:ea typeface="メイリオ" panose="020B0604030504040204" pitchFamily="50" charset="-128"/>
            </a:endParaRPr>
          </a:p>
        </p:txBody>
      </p:sp>
      <p:grpSp>
        <p:nvGrpSpPr>
          <p:cNvPr id="2" name="グループ化 1">
            <a:extLst>
              <a:ext uri="{FF2B5EF4-FFF2-40B4-BE49-F238E27FC236}">
                <a16:creationId xmlns:a16="http://schemas.microsoft.com/office/drawing/2014/main" id="{E74BC193-BA70-4FAB-832B-CD25EA80C8D5}"/>
              </a:ext>
            </a:extLst>
          </p:cNvPr>
          <p:cNvGrpSpPr/>
          <p:nvPr/>
        </p:nvGrpSpPr>
        <p:grpSpPr>
          <a:xfrm>
            <a:off x="258837" y="130181"/>
            <a:ext cx="445817" cy="421071"/>
            <a:chOff x="214013" y="180603"/>
            <a:chExt cx="445817" cy="421071"/>
          </a:xfrm>
        </p:grpSpPr>
        <p:sp>
          <p:nvSpPr>
            <p:cNvPr id="26" name="円/楕円 25"/>
            <p:cNvSpPr/>
            <p:nvPr/>
          </p:nvSpPr>
          <p:spPr>
            <a:xfrm>
              <a:off x="214013" y="187964"/>
              <a:ext cx="445817" cy="413710"/>
            </a:xfrm>
            <a:prstGeom prst="ellipse">
              <a:avLst/>
            </a:prstGeom>
            <a:solidFill>
              <a:schemeClr val="accent6">
                <a:lumMod val="20000"/>
                <a:lumOff val="80000"/>
              </a:schemeClr>
            </a:solidFill>
            <a:ln>
              <a:solidFill>
                <a:schemeClr val="accent6">
                  <a:lumMod val="7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350" b="1">
                <a:solidFill>
                  <a:prstClr val="white"/>
                </a:solidFill>
                <a:latin typeface="Calibri" panose="020F0502020204030204"/>
                <a:ea typeface="メイリオ" panose="020B0604030504040204" pitchFamily="50" charset="-128"/>
              </a:endParaRPr>
            </a:p>
          </p:txBody>
        </p:sp>
        <p:pic>
          <p:nvPicPr>
            <p:cNvPr id="21" name="図 20"/>
            <p:cNvPicPr>
              <a:picLocks noChangeAspect="1"/>
            </p:cNvPicPr>
            <p:nvPr/>
          </p:nvPicPr>
          <p:blipFill>
            <a:blip r:embed="rId4">
              <a:extLst>
                <a:ext uri="{BEBA8EAE-BF5A-486C-A8C5-ECC9F3942E4B}">
                  <a14:imgProps xmlns:a14="http://schemas.microsoft.com/office/drawing/2010/main">
                    <a14:imgLayer r:embed="rId5">
                      <a14:imgEffect>
                        <a14:backgroundRemoval t="3750" b="94000" l="0" r="98492"/>
                      </a14:imgEffect>
                    </a14:imgLayer>
                  </a14:imgProps>
                </a:ext>
              </a:extLst>
            </a:blip>
            <a:stretch>
              <a:fillRect/>
            </a:stretch>
          </p:blipFill>
          <p:spPr>
            <a:xfrm>
              <a:off x="240864" y="180603"/>
              <a:ext cx="418966" cy="421071"/>
            </a:xfrm>
            <a:prstGeom prst="rect">
              <a:avLst/>
            </a:prstGeom>
          </p:spPr>
        </p:pic>
      </p:grpSp>
      <p:sp>
        <p:nvSpPr>
          <p:cNvPr id="3" name="スライド番号プレースホルダー 2">
            <a:extLst>
              <a:ext uri="{FF2B5EF4-FFF2-40B4-BE49-F238E27FC236}">
                <a16:creationId xmlns:a16="http://schemas.microsoft.com/office/drawing/2014/main" id="{33CC8252-EF91-9EB8-F526-884A7FE9C581}"/>
              </a:ext>
            </a:extLst>
          </p:cNvPr>
          <p:cNvSpPr>
            <a:spLocks noGrp="1"/>
          </p:cNvSpPr>
          <p:nvPr>
            <p:ph type="sldNum" sz="quarter" idx="12"/>
          </p:nvPr>
        </p:nvSpPr>
        <p:spPr/>
        <p:txBody>
          <a:bodyPr/>
          <a:lstStyle/>
          <a:p>
            <a:pPr defTabSz="422041"/>
            <a:fld id="{033B2F91-296A-3649-8916-2D881D18562C}" type="slidenum">
              <a:rPr lang="ja-JP" altLang="en-US" smtClean="0">
                <a:solidFill>
                  <a:prstClr val="black"/>
                </a:solidFill>
              </a:rPr>
              <a:pPr defTabSz="422041"/>
              <a:t>8</a:t>
            </a:fld>
            <a:endParaRPr lang="ja-JP" altLang="en-US" dirty="0">
              <a:solidFill>
                <a:prstClr val="black"/>
              </a:solidFill>
            </a:endParaRPr>
          </a:p>
        </p:txBody>
      </p:sp>
    </p:spTree>
    <p:extLst>
      <p:ext uri="{BB962C8B-B14F-4D97-AF65-F5344CB8AC3E}">
        <p14:creationId xmlns:p14="http://schemas.microsoft.com/office/powerpoint/2010/main" val="3044557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FC866C2-3D79-98AB-BD60-7E20FFCEFDD2}"/>
              </a:ext>
            </a:extLst>
          </p:cNvPr>
          <p:cNvSpPr txBox="1"/>
          <p:nvPr/>
        </p:nvSpPr>
        <p:spPr>
          <a:xfrm>
            <a:off x="1092831" y="2904410"/>
            <a:ext cx="2968961" cy="983474"/>
          </a:xfrm>
          <a:prstGeom prst="rect">
            <a:avLst/>
          </a:prstGeom>
          <a:noFill/>
        </p:spPr>
        <p:txBody>
          <a:bodyPr wrap="square" rtlCol="0">
            <a:spAutoFit/>
          </a:bodyPr>
          <a:lstStyle/>
          <a:p>
            <a:pPr eaLnBrk="0" fontAlgn="base" hangingPunct="0">
              <a:lnSpc>
                <a:spcPct val="120000"/>
              </a:lnSpc>
              <a:spcBef>
                <a:spcPct val="0"/>
              </a:spcBef>
              <a:spcAft>
                <a:spcPct val="0"/>
              </a:spcAft>
            </a:pPr>
            <a:r>
              <a:rPr lang="ja-JP" altLang="en-US" sz="1219" b="1" dirty="0">
                <a:solidFill>
                  <a:srgbClr val="000000"/>
                </a:solidFill>
                <a:latin typeface="メイリオ" panose="020B0604030504040204" pitchFamily="50" charset="-128"/>
                <a:ea typeface="メイリオ" panose="020B0604030504040204" pitchFamily="50" charset="-128"/>
              </a:rPr>
              <a:t>導入済のお客様に向けて、</a:t>
            </a:r>
            <a:endParaRPr lang="en-US" altLang="ja-JP" sz="1219" b="1" dirty="0">
              <a:solidFill>
                <a:srgbClr val="000000"/>
              </a:solidFill>
              <a:latin typeface="メイリオ" panose="020B0604030504040204" pitchFamily="50" charset="-128"/>
              <a:ea typeface="メイリオ" panose="020B0604030504040204" pitchFamily="50" charset="-128"/>
            </a:endParaRPr>
          </a:p>
          <a:p>
            <a:pPr eaLnBrk="0" fontAlgn="base" hangingPunct="0">
              <a:lnSpc>
                <a:spcPct val="120000"/>
              </a:lnSpc>
              <a:spcBef>
                <a:spcPct val="0"/>
              </a:spcBef>
              <a:spcAft>
                <a:spcPct val="0"/>
              </a:spcAft>
            </a:pPr>
            <a:r>
              <a:rPr lang="ja-JP" altLang="en-US" sz="1219" b="1" dirty="0">
                <a:solidFill>
                  <a:srgbClr val="000000"/>
                </a:solidFill>
                <a:latin typeface="メイリオ" panose="020B0604030504040204" pitchFamily="50" charset="-128"/>
                <a:ea typeface="メイリオ" panose="020B0604030504040204" pitchFamily="50" charset="-128"/>
              </a:rPr>
              <a:t>シナリオのウェビナーを行ったり</a:t>
            </a:r>
            <a:endParaRPr lang="en-US" altLang="ja-JP" sz="1219" b="1" dirty="0">
              <a:solidFill>
                <a:srgbClr val="000000"/>
              </a:solidFill>
              <a:latin typeface="メイリオ" panose="020B0604030504040204" pitchFamily="50" charset="-128"/>
              <a:ea typeface="メイリオ" panose="020B0604030504040204" pitchFamily="50" charset="-128"/>
            </a:endParaRPr>
          </a:p>
          <a:p>
            <a:pPr eaLnBrk="0" fontAlgn="base" hangingPunct="0">
              <a:lnSpc>
                <a:spcPct val="120000"/>
              </a:lnSpc>
              <a:spcBef>
                <a:spcPct val="0"/>
              </a:spcBef>
              <a:spcAft>
                <a:spcPct val="0"/>
              </a:spcAft>
            </a:pPr>
            <a:r>
              <a:rPr lang="en-US" altLang="ja-JP" sz="1219" b="1" dirty="0">
                <a:solidFill>
                  <a:srgbClr val="000000"/>
                </a:solidFill>
                <a:latin typeface="メイリオ" panose="020B0604030504040204" pitchFamily="50" charset="-128"/>
                <a:ea typeface="メイリオ" panose="020B0604030504040204" pitchFamily="50" charset="-128"/>
              </a:rPr>
              <a:t>verUP</a:t>
            </a:r>
            <a:r>
              <a:rPr lang="ja-JP" altLang="en-US" sz="1219" b="1" dirty="0">
                <a:solidFill>
                  <a:srgbClr val="000000"/>
                </a:solidFill>
                <a:latin typeface="メイリオ" panose="020B0604030504040204" pitchFamily="50" charset="-128"/>
                <a:ea typeface="メイリオ" panose="020B0604030504040204" pitchFamily="50" charset="-128"/>
              </a:rPr>
              <a:t>や各種対応のウェビナーを</a:t>
            </a:r>
            <a:endParaRPr lang="en-US" altLang="ja-JP" sz="1219" b="1" dirty="0">
              <a:solidFill>
                <a:srgbClr val="000000"/>
              </a:solidFill>
              <a:latin typeface="メイリオ" panose="020B0604030504040204" pitchFamily="50" charset="-128"/>
              <a:ea typeface="メイリオ" panose="020B0604030504040204" pitchFamily="50" charset="-128"/>
            </a:endParaRPr>
          </a:p>
          <a:p>
            <a:pPr eaLnBrk="0" fontAlgn="base" hangingPunct="0">
              <a:lnSpc>
                <a:spcPct val="120000"/>
              </a:lnSpc>
              <a:spcBef>
                <a:spcPct val="0"/>
              </a:spcBef>
              <a:spcAft>
                <a:spcPct val="0"/>
              </a:spcAft>
            </a:pPr>
            <a:r>
              <a:rPr lang="ja-JP" altLang="en-US" sz="1219" b="1" dirty="0">
                <a:solidFill>
                  <a:srgbClr val="000000"/>
                </a:solidFill>
                <a:latin typeface="メイリオ" panose="020B0604030504040204" pitchFamily="50" charset="-128"/>
                <a:ea typeface="メイリオ" panose="020B0604030504040204" pitchFamily="50" charset="-128"/>
              </a:rPr>
              <a:t>随時、開催しております。</a:t>
            </a:r>
            <a:endParaRPr lang="en-US" altLang="ja-JP" sz="1219" b="1" dirty="0">
              <a:solidFill>
                <a:srgbClr val="000000"/>
              </a:solidFill>
              <a:latin typeface="メイリオ" panose="020B0604030504040204" pitchFamily="50" charset="-128"/>
              <a:ea typeface="メイリオ" panose="020B0604030504040204" pitchFamily="50" charset="-128"/>
            </a:endParaRPr>
          </a:p>
        </p:txBody>
      </p:sp>
      <p:sp>
        <p:nvSpPr>
          <p:cNvPr id="5" name="四角形: 角を丸くする 19">
            <a:extLst>
              <a:ext uri="{FF2B5EF4-FFF2-40B4-BE49-F238E27FC236}">
                <a16:creationId xmlns:a16="http://schemas.microsoft.com/office/drawing/2014/main" id="{35BDF1A9-8033-66C2-1AF9-C2E9A026B474}"/>
              </a:ext>
            </a:extLst>
          </p:cNvPr>
          <p:cNvSpPr/>
          <p:nvPr/>
        </p:nvSpPr>
        <p:spPr>
          <a:xfrm>
            <a:off x="4568184" y="3643520"/>
            <a:ext cx="1590019" cy="35714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1938" rIns="0" bIns="0" rtlCol="0" anchor="ctr"/>
          <a:lstStyle/>
          <a:p>
            <a:pPr algn="ctr" eaLnBrk="0" fontAlgn="base" hangingPunct="0">
              <a:spcBef>
                <a:spcPct val="0"/>
              </a:spcBef>
              <a:spcAft>
                <a:spcPct val="0"/>
              </a:spcAft>
            </a:pPr>
            <a:r>
              <a:rPr lang="ja-JP" altLang="en-US" sz="1219" b="1" dirty="0">
                <a:solidFill>
                  <a:srgbClr val="FFFFFF"/>
                </a:solidFill>
                <a:latin typeface="メイリオ" panose="020B0604030504040204" pitchFamily="50" charset="-128"/>
                <a:ea typeface="メイリオ" panose="020B0604030504040204" pitchFamily="50" charset="-128"/>
              </a:rPr>
              <a:t>ウェビナー実施内容</a:t>
            </a:r>
          </a:p>
        </p:txBody>
      </p:sp>
      <p:sp>
        <p:nvSpPr>
          <p:cNvPr id="6" name="四角形: 角を丸くする 22">
            <a:extLst>
              <a:ext uri="{FF2B5EF4-FFF2-40B4-BE49-F238E27FC236}">
                <a16:creationId xmlns:a16="http://schemas.microsoft.com/office/drawing/2014/main" id="{8D5D200E-1340-6259-0A72-B93E44D5D7A0}"/>
              </a:ext>
            </a:extLst>
          </p:cNvPr>
          <p:cNvSpPr/>
          <p:nvPr/>
        </p:nvSpPr>
        <p:spPr>
          <a:xfrm>
            <a:off x="4609815" y="2467664"/>
            <a:ext cx="1590019" cy="35714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1938" rIns="0" bIns="0" rtlCol="0" anchor="ctr"/>
          <a:lstStyle/>
          <a:p>
            <a:pPr algn="ctr" eaLnBrk="0" fontAlgn="base" hangingPunct="0">
              <a:spcBef>
                <a:spcPct val="0"/>
              </a:spcBef>
              <a:spcAft>
                <a:spcPct val="0"/>
              </a:spcAft>
            </a:pPr>
            <a:r>
              <a:rPr lang="ja-JP" altLang="en-US" sz="1219" b="1" dirty="0">
                <a:solidFill>
                  <a:srgbClr val="FFFFFF"/>
                </a:solidFill>
                <a:latin typeface="メイリオ" panose="020B0604030504040204" pitchFamily="50" charset="-128"/>
                <a:ea typeface="メイリオ" panose="020B0604030504040204" pitchFamily="50" charset="-128"/>
              </a:rPr>
              <a:t>サービス内容</a:t>
            </a:r>
            <a:endParaRPr lang="en-US" altLang="ja-JP" sz="1219" b="1" dirty="0">
              <a:solidFill>
                <a:srgbClr val="FFFFFF"/>
              </a:solidFill>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F54DA63F-F55D-FC17-80CB-1AD9D5107287}"/>
              </a:ext>
            </a:extLst>
          </p:cNvPr>
          <p:cNvSpPr txBox="1"/>
          <p:nvPr/>
        </p:nvSpPr>
        <p:spPr>
          <a:xfrm>
            <a:off x="4772112" y="2812784"/>
            <a:ext cx="3237459" cy="533223"/>
          </a:xfrm>
          <a:prstGeom prst="rect">
            <a:avLst/>
          </a:prstGeom>
          <a:noFill/>
        </p:spPr>
        <p:txBody>
          <a:bodyPr wrap="square" rtlCol="0">
            <a:spAutoFit/>
          </a:bodyPr>
          <a:lstStyle/>
          <a:p>
            <a:pPr eaLnBrk="0" fontAlgn="base" hangingPunct="0">
              <a:lnSpc>
                <a:spcPct val="120000"/>
              </a:lnSpc>
              <a:spcBef>
                <a:spcPct val="0"/>
              </a:spcBef>
              <a:spcAft>
                <a:spcPct val="0"/>
              </a:spcAft>
            </a:pPr>
            <a:r>
              <a:rPr lang="ja-JP" altLang="en-US" sz="1219" b="1" dirty="0">
                <a:solidFill>
                  <a:srgbClr val="000000"/>
                </a:solidFill>
                <a:latin typeface="メイリオ" panose="020B0604030504040204" pitchFamily="50" charset="-128"/>
                <a:ea typeface="メイリオ" panose="020B0604030504040204" pitchFamily="50" charset="-128"/>
              </a:rPr>
              <a:t>・リアル配信</a:t>
            </a:r>
            <a:r>
              <a:rPr lang="en-US" altLang="ja-JP" sz="1219" b="1" dirty="0">
                <a:solidFill>
                  <a:srgbClr val="000000"/>
                </a:solidFill>
                <a:latin typeface="メイリオ" panose="020B0604030504040204" pitchFamily="50" charset="-128"/>
                <a:ea typeface="メイリオ" panose="020B0604030504040204" pitchFamily="50" charset="-128"/>
              </a:rPr>
              <a:t>/</a:t>
            </a:r>
            <a:r>
              <a:rPr lang="ja-JP" altLang="en-US" sz="1219" b="1" dirty="0">
                <a:solidFill>
                  <a:srgbClr val="000000"/>
                </a:solidFill>
                <a:latin typeface="メイリオ" panose="020B0604030504040204" pitchFamily="50" charset="-128"/>
                <a:ea typeface="メイリオ" panose="020B0604030504040204" pitchFamily="50" charset="-128"/>
              </a:rPr>
              <a:t>オンデマンド配信</a:t>
            </a:r>
            <a:endParaRPr lang="en-US" altLang="ja-JP" sz="1219" b="1" dirty="0">
              <a:solidFill>
                <a:srgbClr val="000000"/>
              </a:solidFill>
              <a:latin typeface="メイリオ" panose="020B0604030504040204" pitchFamily="50" charset="-128"/>
              <a:ea typeface="メイリオ" panose="020B0604030504040204" pitchFamily="50" charset="-128"/>
            </a:endParaRPr>
          </a:p>
          <a:p>
            <a:pPr eaLnBrk="0" fontAlgn="base" hangingPunct="0">
              <a:lnSpc>
                <a:spcPct val="120000"/>
              </a:lnSpc>
              <a:spcBef>
                <a:spcPct val="0"/>
              </a:spcBef>
              <a:spcAft>
                <a:spcPct val="0"/>
              </a:spcAft>
            </a:pPr>
            <a:r>
              <a:rPr lang="en-US" altLang="ja-JP" sz="1219" b="1" dirty="0">
                <a:solidFill>
                  <a:srgbClr val="000000"/>
                </a:solidFill>
                <a:latin typeface="メイリオ" panose="020B0604030504040204" pitchFamily="50" charset="-128"/>
                <a:ea typeface="メイリオ" panose="020B0604030504040204" pitchFamily="50" charset="-128"/>
              </a:rPr>
              <a:t>※</a:t>
            </a:r>
            <a:r>
              <a:rPr lang="ja-JP" altLang="en-US" sz="1219" b="1" dirty="0">
                <a:solidFill>
                  <a:srgbClr val="000000"/>
                </a:solidFill>
                <a:latin typeface="メイリオ" panose="020B0604030504040204" pitchFamily="50" charset="-128"/>
                <a:ea typeface="メイリオ" panose="020B0604030504040204" pitchFamily="50" charset="-128"/>
              </a:rPr>
              <a:t>内容により配信方法がかわります</a:t>
            </a:r>
            <a:endParaRPr lang="en-US" altLang="ja-JP" sz="1219" b="1" dirty="0">
              <a:solidFill>
                <a:srgbClr val="000000"/>
              </a:solidFill>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696C3AD7-D6A3-46D4-7A10-64D42783FE7D}"/>
              </a:ext>
            </a:extLst>
          </p:cNvPr>
          <p:cNvSpPr txBox="1"/>
          <p:nvPr/>
        </p:nvSpPr>
        <p:spPr>
          <a:xfrm>
            <a:off x="4637766" y="4141495"/>
            <a:ext cx="3514639" cy="829843"/>
          </a:xfrm>
          <a:prstGeom prst="rect">
            <a:avLst/>
          </a:prstGeom>
          <a:noFill/>
        </p:spPr>
        <p:txBody>
          <a:bodyPr wrap="square" rtlCol="0">
            <a:spAutoFit/>
          </a:bodyPr>
          <a:lstStyle/>
          <a:p>
            <a:pPr eaLnBrk="0" fontAlgn="base" hangingPunct="0">
              <a:lnSpc>
                <a:spcPct val="120000"/>
              </a:lnSpc>
              <a:spcBef>
                <a:spcPct val="0"/>
              </a:spcBef>
              <a:spcAft>
                <a:spcPct val="0"/>
              </a:spcAft>
            </a:pPr>
            <a:r>
              <a:rPr lang="ja-JP" altLang="en-US" sz="1350" b="1" dirty="0">
                <a:solidFill>
                  <a:srgbClr val="000000"/>
                </a:solidFill>
                <a:latin typeface="メイリオ" panose="020B0604030504040204" pitchFamily="50" charset="-128"/>
                <a:ea typeface="メイリオ" panose="020B0604030504040204" pitchFamily="50" charset="-128"/>
              </a:rPr>
              <a:t>①中級者シナリオウェビナー</a:t>
            </a:r>
            <a:endParaRPr lang="en-US" altLang="ja-JP" sz="1350" b="1" dirty="0">
              <a:solidFill>
                <a:srgbClr val="000000"/>
              </a:solidFill>
              <a:latin typeface="メイリオ" panose="020B0604030504040204" pitchFamily="50" charset="-128"/>
              <a:ea typeface="メイリオ" panose="020B0604030504040204" pitchFamily="50" charset="-128"/>
            </a:endParaRPr>
          </a:p>
          <a:p>
            <a:pPr eaLnBrk="0" fontAlgn="base" hangingPunct="0">
              <a:lnSpc>
                <a:spcPct val="120000"/>
              </a:lnSpc>
              <a:spcBef>
                <a:spcPct val="0"/>
              </a:spcBef>
              <a:spcAft>
                <a:spcPct val="0"/>
              </a:spcAft>
            </a:pPr>
            <a:r>
              <a:rPr lang="ja-JP" altLang="en-US" sz="1350" b="1" dirty="0">
                <a:solidFill>
                  <a:srgbClr val="000000"/>
                </a:solidFill>
                <a:latin typeface="メイリオ" panose="020B0604030504040204" pitchFamily="50" charset="-128"/>
                <a:ea typeface="メイリオ" panose="020B0604030504040204" pitchFamily="50" charset="-128"/>
              </a:rPr>
              <a:t>②</a:t>
            </a:r>
            <a:r>
              <a:rPr lang="en-US" altLang="ja-JP" sz="1350" b="1" dirty="0">
                <a:solidFill>
                  <a:srgbClr val="000000"/>
                </a:solidFill>
                <a:latin typeface="メイリオ" panose="020B0604030504040204" pitchFamily="50" charset="-128"/>
                <a:ea typeface="メイリオ" panose="020B0604030504040204" pitchFamily="50" charset="-128"/>
              </a:rPr>
              <a:t>verUP</a:t>
            </a:r>
            <a:r>
              <a:rPr lang="ja-JP" altLang="en-US" sz="1350" b="1" dirty="0">
                <a:solidFill>
                  <a:srgbClr val="000000"/>
                </a:solidFill>
                <a:latin typeface="メイリオ" panose="020B0604030504040204" pitchFamily="50" charset="-128"/>
                <a:ea typeface="メイリオ" panose="020B0604030504040204" pitchFamily="50" charset="-128"/>
              </a:rPr>
              <a:t>、</a:t>
            </a:r>
            <a:r>
              <a:rPr lang="en-US" altLang="ja-JP" sz="1350" b="1" dirty="0">
                <a:solidFill>
                  <a:srgbClr val="000000"/>
                </a:solidFill>
                <a:latin typeface="メイリオ" panose="020B0604030504040204" pitchFamily="50" charset="-128"/>
                <a:ea typeface="メイリオ" panose="020B0604030504040204" pitchFamily="50" charset="-128"/>
              </a:rPr>
              <a:t>WinActor</a:t>
            </a:r>
            <a:r>
              <a:rPr lang="ja-JP" altLang="en-US" sz="1350" b="1" dirty="0">
                <a:solidFill>
                  <a:srgbClr val="000000"/>
                </a:solidFill>
                <a:latin typeface="メイリオ" panose="020B0604030504040204" pitchFamily="50" charset="-128"/>
                <a:ea typeface="メイリオ" panose="020B0604030504040204" pitchFamily="50" charset="-128"/>
              </a:rPr>
              <a:t>最新ウェビナー</a:t>
            </a:r>
            <a:endParaRPr lang="en-US" altLang="ja-JP" sz="1350" b="1" dirty="0">
              <a:solidFill>
                <a:srgbClr val="000000"/>
              </a:solidFill>
              <a:latin typeface="メイリオ" panose="020B0604030504040204" pitchFamily="50" charset="-128"/>
              <a:ea typeface="メイリオ" panose="020B0604030504040204" pitchFamily="50" charset="-128"/>
            </a:endParaRPr>
          </a:p>
          <a:p>
            <a:pPr eaLnBrk="0" fontAlgn="base" hangingPunct="0">
              <a:lnSpc>
                <a:spcPct val="120000"/>
              </a:lnSpc>
              <a:spcBef>
                <a:spcPct val="0"/>
              </a:spcBef>
              <a:spcAft>
                <a:spcPct val="0"/>
              </a:spcAft>
            </a:pPr>
            <a:r>
              <a:rPr lang="ja-JP" altLang="en-US" sz="1350" b="1" dirty="0">
                <a:solidFill>
                  <a:srgbClr val="000000"/>
                </a:solidFill>
                <a:latin typeface="メイリオ" panose="020B0604030504040204" pitchFamily="50" charset="-128"/>
                <a:ea typeface="メイリオ" panose="020B0604030504040204" pitchFamily="50" charset="-128"/>
              </a:rPr>
              <a:t>③</a:t>
            </a:r>
            <a:r>
              <a:rPr lang="en-US" altLang="ja-JP" sz="1350" b="1" dirty="0">
                <a:solidFill>
                  <a:srgbClr val="000000"/>
                </a:solidFill>
                <a:latin typeface="メイリオ" panose="020B0604030504040204" pitchFamily="50" charset="-128"/>
                <a:ea typeface="メイリオ" panose="020B0604030504040204" pitchFamily="50" charset="-128"/>
              </a:rPr>
              <a:t>WinActor</a:t>
            </a:r>
            <a:r>
              <a:rPr lang="ja-JP" altLang="en-US" sz="1350" b="1" dirty="0">
                <a:solidFill>
                  <a:srgbClr val="000000"/>
                </a:solidFill>
                <a:latin typeface="メイリオ" panose="020B0604030504040204" pitchFamily="50" charset="-128"/>
                <a:ea typeface="メイリオ" panose="020B0604030504040204" pitchFamily="50" charset="-128"/>
              </a:rPr>
              <a:t>ロードマップウェビナー等</a:t>
            </a:r>
            <a:endParaRPr lang="en-US" altLang="ja-JP" sz="1350" b="1" dirty="0">
              <a:solidFill>
                <a:srgbClr val="000000"/>
              </a:solidFill>
              <a:latin typeface="メイリオ" panose="020B0604030504040204" pitchFamily="50" charset="-128"/>
              <a:ea typeface="メイリオ" panose="020B0604030504040204" pitchFamily="50" charset="-128"/>
            </a:endParaRPr>
          </a:p>
        </p:txBody>
      </p:sp>
      <p:pic>
        <p:nvPicPr>
          <p:cNvPr id="9" name="図 8">
            <a:extLst>
              <a:ext uri="{FF2B5EF4-FFF2-40B4-BE49-F238E27FC236}">
                <a16:creationId xmlns:a16="http://schemas.microsoft.com/office/drawing/2014/main" id="{AEFEA737-A236-C495-7932-B382C0CE04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5834" y="3943702"/>
            <a:ext cx="2574906" cy="1931180"/>
          </a:xfrm>
          <a:prstGeom prst="rect">
            <a:avLst/>
          </a:prstGeom>
        </p:spPr>
      </p:pic>
      <p:pic>
        <p:nvPicPr>
          <p:cNvPr id="10" name="図 9" descr="アイコン&#10;&#10;自動的に生成された説明">
            <a:extLst>
              <a:ext uri="{FF2B5EF4-FFF2-40B4-BE49-F238E27FC236}">
                <a16:creationId xmlns:a16="http://schemas.microsoft.com/office/drawing/2014/main" id="{7AC4704D-00FB-5100-B0B6-EB95478CE6B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192385" y="4108098"/>
            <a:ext cx="967271" cy="1361525"/>
          </a:xfrm>
          <a:prstGeom prst="rect">
            <a:avLst/>
          </a:prstGeom>
        </p:spPr>
      </p:pic>
      <p:sp>
        <p:nvSpPr>
          <p:cNvPr id="11" name="角丸四角形 37">
            <a:extLst>
              <a:ext uri="{FF2B5EF4-FFF2-40B4-BE49-F238E27FC236}">
                <a16:creationId xmlns:a16="http://schemas.microsoft.com/office/drawing/2014/main" id="{1A1960E2-6F09-46B3-92CD-62A6A71DA1AC}"/>
              </a:ext>
            </a:extLst>
          </p:cNvPr>
          <p:cNvSpPr/>
          <p:nvPr/>
        </p:nvSpPr>
        <p:spPr>
          <a:xfrm>
            <a:off x="3117330" y="1369654"/>
            <a:ext cx="3040872" cy="204492"/>
          </a:xfrm>
          <a:prstGeom prst="roundRect">
            <a:avLst>
              <a:gd name="adj" fmla="val 0"/>
            </a:avLst>
          </a:prstGeom>
          <a:solidFill>
            <a:srgbClr val="003399"/>
          </a:solidFill>
          <a:ln>
            <a:solidFill>
              <a:schemeClr val="bg1">
                <a:lumMod val="75000"/>
              </a:schemeClr>
            </a:solidFill>
          </a:ln>
        </p:spPr>
        <p:txBody>
          <a:bodyPr wrap="none" rtlCol="0" anchor="ctr">
            <a:noAutofit/>
          </a:bodyPr>
          <a:lstStyle/>
          <a:p>
            <a:pPr algn="ctr" eaLnBrk="0" fontAlgn="base" hangingPunct="0">
              <a:spcBef>
                <a:spcPct val="0"/>
              </a:spcBef>
              <a:spcAft>
                <a:spcPct val="0"/>
              </a:spcAft>
            </a:pPr>
            <a:r>
              <a:rPr lang="ja-JP" altLang="en-US" sz="9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提供料金</a:t>
            </a:r>
            <a:r>
              <a:rPr lang="en-US" altLang="ja-JP" sz="9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税抜</a:t>
            </a:r>
            <a:r>
              <a:rPr lang="en-US" altLang="ja-JP" sz="9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38">
            <a:extLst>
              <a:ext uri="{FF2B5EF4-FFF2-40B4-BE49-F238E27FC236}">
                <a16:creationId xmlns:a16="http://schemas.microsoft.com/office/drawing/2014/main" id="{22A16700-F4F7-4445-8812-1ABECECB1D97}"/>
              </a:ext>
            </a:extLst>
          </p:cNvPr>
          <p:cNvSpPr/>
          <p:nvPr/>
        </p:nvSpPr>
        <p:spPr>
          <a:xfrm>
            <a:off x="985835" y="1369654"/>
            <a:ext cx="2048740" cy="204492"/>
          </a:xfrm>
          <a:prstGeom prst="roundRect">
            <a:avLst>
              <a:gd name="adj" fmla="val 0"/>
            </a:avLst>
          </a:prstGeom>
          <a:solidFill>
            <a:srgbClr val="003399"/>
          </a:solidFill>
          <a:ln>
            <a:solidFill>
              <a:schemeClr val="bg1">
                <a:lumMod val="75000"/>
              </a:schemeClr>
            </a:solidFill>
          </a:ln>
        </p:spPr>
        <p:txBody>
          <a:bodyPr wrap="none" rtlCol="0" anchor="ctr">
            <a:noAutofit/>
          </a:bodyPr>
          <a:lstStyle/>
          <a:p>
            <a:pPr algn="ctr" eaLnBrk="0" fontAlgn="base" hangingPunct="0">
              <a:spcBef>
                <a:spcPct val="0"/>
              </a:spcBef>
              <a:spcAft>
                <a:spcPct val="0"/>
              </a:spcAft>
            </a:pPr>
            <a:r>
              <a:rPr lang="ja-JP" altLang="en-US" sz="9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サービス内容</a:t>
            </a:r>
          </a:p>
        </p:txBody>
      </p:sp>
      <p:sp>
        <p:nvSpPr>
          <p:cNvPr id="13" name="角丸四角形 39">
            <a:extLst>
              <a:ext uri="{FF2B5EF4-FFF2-40B4-BE49-F238E27FC236}">
                <a16:creationId xmlns:a16="http://schemas.microsoft.com/office/drawing/2014/main" id="{69FE1596-283A-4C94-8A92-41C1F4C3C4BF}"/>
              </a:ext>
            </a:extLst>
          </p:cNvPr>
          <p:cNvSpPr/>
          <p:nvPr/>
        </p:nvSpPr>
        <p:spPr>
          <a:xfrm>
            <a:off x="6199833" y="1369654"/>
            <a:ext cx="2048740" cy="204492"/>
          </a:xfrm>
          <a:prstGeom prst="roundRect">
            <a:avLst>
              <a:gd name="adj" fmla="val 0"/>
            </a:avLst>
          </a:prstGeom>
          <a:solidFill>
            <a:srgbClr val="003399"/>
          </a:solidFill>
          <a:ln>
            <a:solidFill>
              <a:schemeClr val="bg1">
                <a:lumMod val="75000"/>
              </a:schemeClr>
            </a:solidFill>
          </a:ln>
        </p:spPr>
        <p:txBody>
          <a:bodyPr wrap="none" rtlCol="0" anchor="ctr">
            <a:noAutofit/>
          </a:bodyPr>
          <a:lstStyle/>
          <a:p>
            <a:pPr algn="ctr" eaLnBrk="0" fontAlgn="base" hangingPunct="0">
              <a:spcBef>
                <a:spcPct val="0"/>
              </a:spcBef>
              <a:spcAft>
                <a:spcPct val="0"/>
              </a:spcAft>
            </a:pPr>
            <a:r>
              <a:rPr lang="ja-JP" altLang="en-US" sz="9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備考</a:t>
            </a:r>
          </a:p>
        </p:txBody>
      </p:sp>
      <p:sp>
        <p:nvSpPr>
          <p:cNvPr id="14" name="角丸四角形 41">
            <a:extLst>
              <a:ext uri="{FF2B5EF4-FFF2-40B4-BE49-F238E27FC236}">
                <a16:creationId xmlns:a16="http://schemas.microsoft.com/office/drawing/2014/main" id="{11640908-255A-45DB-84B8-920B3D474E32}"/>
              </a:ext>
            </a:extLst>
          </p:cNvPr>
          <p:cNvSpPr/>
          <p:nvPr/>
        </p:nvSpPr>
        <p:spPr>
          <a:xfrm>
            <a:off x="985835" y="1597786"/>
            <a:ext cx="2048740" cy="545339"/>
          </a:xfrm>
          <a:prstGeom prst="roundRect">
            <a:avLst>
              <a:gd name="adj" fmla="val 0"/>
            </a:avLst>
          </a:prstGeom>
          <a:noFill/>
          <a:ln>
            <a:solidFill>
              <a:schemeClr val="bg1">
                <a:lumMod val="65000"/>
              </a:schemeClr>
            </a:solidFill>
          </a:ln>
        </p:spPr>
        <p:txBody>
          <a:bodyPr wrap="square" rtlCol="0" anchor="ctr">
            <a:noAutofit/>
          </a:bodyPr>
          <a:lstStyle/>
          <a:p>
            <a:pPr algn="ctr" eaLnBrk="0" fontAlgn="base" hangingPunct="0">
              <a:spcBef>
                <a:spcPct val="0"/>
              </a:spcBef>
              <a:spcAft>
                <a:spcPct val="0"/>
              </a:spcAft>
            </a:pPr>
            <a:r>
              <a:rPr lang="ja-JP" altLang="en-US" sz="825" dirty="0">
                <a:solidFill>
                  <a:srgbClr val="000000"/>
                </a:solidFill>
                <a:latin typeface="Meiryo UI" panose="020B0604030504040204" pitchFamily="50" charset="-128"/>
                <a:ea typeface="Meiryo UI" panose="020B0604030504040204" pitchFamily="50" charset="-128"/>
              </a:rPr>
              <a:t>　　フォローウェビナー</a:t>
            </a:r>
            <a:endParaRPr lang="ja-JP" altLang="en-US" sz="825" dirty="0">
              <a:solidFill>
                <a:srgbClr val="000000"/>
              </a:solidFill>
              <a:latin typeface="Meiryo UI" panose="020B0604030504040204" pitchFamily="50" charset="-128"/>
              <a:ea typeface="Meiryo UI" panose="020B0604030504040204" pitchFamily="50" charset="-128"/>
              <a:cs typeface="メイリオ"/>
            </a:endParaRPr>
          </a:p>
        </p:txBody>
      </p:sp>
      <p:sp>
        <p:nvSpPr>
          <p:cNvPr id="15" name="角丸四角形 42">
            <a:extLst>
              <a:ext uri="{FF2B5EF4-FFF2-40B4-BE49-F238E27FC236}">
                <a16:creationId xmlns:a16="http://schemas.microsoft.com/office/drawing/2014/main" id="{4EB381F9-B7A8-4C58-8035-E94E80482987}"/>
              </a:ext>
            </a:extLst>
          </p:cNvPr>
          <p:cNvSpPr/>
          <p:nvPr/>
        </p:nvSpPr>
        <p:spPr>
          <a:xfrm>
            <a:off x="6199833" y="1597786"/>
            <a:ext cx="2048740" cy="545339"/>
          </a:xfrm>
          <a:prstGeom prst="roundRect">
            <a:avLst>
              <a:gd name="adj" fmla="val 0"/>
            </a:avLst>
          </a:prstGeom>
          <a:noFill/>
          <a:ln>
            <a:solidFill>
              <a:schemeClr val="bg1">
                <a:lumMod val="65000"/>
              </a:schemeClr>
            </a:solidFill>
          </a:ln>
        </p:spPr>
        <p:txBody>
          <a:bodyPr wrap="none" rtlCol="0" anchor="ctr">
            <a:noAutofit/>
          </a:bodyPr>
          <a:lstStyle/>
          <a:p>
            <a:pPr eaLnBrk="0" fontAlgn="base" hangingPunct="0">
              <a:spcBef>
                <a:spcPct val="0"/>
              </a:spcBef>
              <a:spcAft>
                <a:spcPct val="0"/>
              </a:spcAft>
            </a:pPr>
            <a:r>
              <a:rPr lang="ja-JP" altLang="en-US" sz="825"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・導入済のお客様のみ参加可能となります</a:t>
            </a:r>
            <a:endParaRPr lang="en-US" altLang="ja-JP" sz="825"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44">
            <a:extLst>
              <a:ext uri="{FF2B5EF4-FFF2-40B4-BE49-F238E27FC236}">
                <a16:creationId xmlns:a16="http://schemas.microsoft.com/office/drawing/2014/main" id="{9DABD648-A762-4939-82A9-A9E0DF15DBD8}"/>
              </a:ext>
            </a:extLst>
          </p:cNvPr>
          <p:cNvSpPr/>
          <p:nvPr/>
        </p:nvSpPr>
        <p:spPr>
          <a:xfrm>
            <a:off x="3117331" y="1597788"/>
            <a:ext cx="3040871" cy="545338"/>
          </a:xfrm>
          <a:prstGeom prst="roundRect">
            <a:avLst>
              <a:gd name="adj" fmla="val 0"/>
            </a:avLst>
          </a:prstGeom>
          <a:noFill/>
          <a:ln>
            <a:solidFill>
              <a:schemeClr val="bg1">
                <a:lumMod val="65000"/>
              </a:schemeClr>
            </a:solidFill>
          </a:ln>
        </p:spPr>
        <p:txBody>
          <a:bodyPr wrap="none" rtlCol="0" anchor="ctr">
            <a:noAutofit/>
          </a:bodyPr>
          <a:lstStyle/>
          <a:p>
            <a:pPr algn="ctr" eaLnBrk="0" fontAlgn="base" hangingPunct="0">
              <a:spcBef>
                <a:spcPct val="0"/>
              </a:spcBef>
              <a:spcAft>
                <a:spcPct val="0"/>
              </a:spcAft>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無料</a:t>
            </a:r>
            <a:endPar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四角形: 角を丸くする 22">
            <a:extLst>
              <a:ext uri="{FF2B5EF4-FFF2-40B4-BE49-F238E27FC236}">
                <a16:creationId xmlns:a16="http://schemas.microsoft.com/office/drawing/2014/main" id="{8D5D200E-1340-6259-0A72-B93E44D5D7A0}"/>
              </a:ext>
            </a:extLst>
          </p:cNvPr>
          <p:cNvSpPr/>
          <p:nvPr/>
        </p:nvSpPr>
        <p:spPr>
          <a:xfrm>
            <a:off x="1092831" y="2455643"/>
            <a:ext cx="1590019" cy="35714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1938" rIns="0" bIns="0" rtlCol="0" anchor="ctr"/>
          <a:lstStyle/>
          <a:p>
            <a:pPr algn="ctr" eaLnBrk="0" fontAlgn="base" hangingPunct="0">
              <a:spcBef>
                <a:spcPct val="0"/>
              </a:spcBef>
              <a:spcAft>
                <a:spcPct val="0"/>
              </a:spcAft>
            </a:pPr>
            <a:r>
              <a:rPr lang="ja-JP" altLang="en-US" sz="1219" b="1" dirty="0">
                <a:solidFill>
                  <a:srgbClr val="FFFFFF"/>
                </a:solidFill>
                <a:latin typeface="メイリオ" panose="020B0604030504040204" pitchFamily="50" charset="-128"/>
                <a:ea typeface="メイリオ" panose="020B0604030504040204" pitchFamily="50" charset="-128"/>
              </a:rPr>
              <a:t>概要</a:t>
            </a:r>
            <a:endParaRPr lang="en-US" altLang="ja-JP" sz="1219" b="1" dirty="0">
              <a:solidFill>
                <a:srgbClr val="FFFFFF"/>
              </a:solidFill>
              <a:latin typeface="メイリオ" panose="020B0604030504040204" pitchFamily="50" charset="-128"/>
              <a:ea typeface="メイリオ" panose="020B0604030504040204" pitchFamily="50" charset="-128"/>
            </a:endParaRPr>
          </a:p>
        </p:txBody>
      </p:sp>
      <p:sp>
        <p:nvSpPr>
          <p:cNvPr id="18" name="タイトル 1">
            <a:extLst>
              <a:ext uri="{FF2B5EF4-FFF2-40B4-BE49-F238E27FC236}">
                <a16:creationId xmlns:a16="http://schemas.microsoft.com/office/drawing/2014/main" id="{8AEE78BD-166B-4BC0-84A3-D120616554DB}"/>
              </a:ext>
            </a:extLst>
          </p:cNvPr>
          <p:cNvSpPr>
            <a:spLocks noGrp="1"/>
          </p:cNvSpPr>
          <p:nvPr>
            <p:ph type="title" idx="4294967295"/>
          </p:nvPr>
        </p:nvSpPr>
        <p:spPr>
          <a:xfrm>
            <a:off x="113607" y="182360"/>
            <a:ext cx="6686550" cy="312737"/>
          </a:xfrm>
        </p:spPr>
        <p:txBody>
          <a:bodyPr/>
          <a:lstStyle/>
          <a:p>
            <a:r>
              <a:rPr lang="ja-JP" altLang="en-US" sz="1800" b="1" dirty="0">
                <a:latin typeface="Meiryo UI" panose="020B0604030504040204" pitchFamily="50" charset="-128"/>
                <a:ea typeface="Meiryo UI" panose="020B0604030504040204" pitchFamily="50" charset="-128"/>
              </a:rPr>
              <a:t>　　　フォローウェビナー</a:t>
            </a:r>
            <a:endParaRPr lang="ja-JP" altLang="en-US" sz="2700" b="1" dirty="0">
              <a:latin typeface="Meiryo UI" panose="020B0604030504040204" pitchFamily="50" charset="-128"/>
              <a:ea typeface="Meiryo UI" panose="020B0604030504040204" pitchFamily="50" charset="-128"/>
            </a:endParaRPr>
          </a:p>
        </p:txBody>
      </p:sp>
      <p:sp>
        <p:nvSpPr>
          <p:cNvPr id="19" name="円/楕円 25"/>
          <p:cNvSpPr/>
          <p:nvPr/>
        </p:nvSpPr>
        <p:spPr>
          <a:xfrm>
            <a:off x="113607" y="140856"/>
            <a:ext cx="380576" cy="395743"/>
          </a:xfrm>
          <a:prstGeom prst="ellipse">
            <a:avLst/>
          </a:prstGeom>
          <a:solidFill>
            <a:schemeClr val="accent6">
              <a:lumMod val="20000"/>
              <a:lumOff val="80000"/>
            </a:schemeClr>
          </a:solidFill>
          <a:ln>
            <a:solidFill>
              <a:schemeClr val="accent6"/>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350">
              <a:solidFill>
                <a:prstClr val="white"/>
              </a:solidFill>
              <a:latin typeface="Calibri" panose="020F0502020204030204"/>
              <a:ea typeface="メイリオ" panose="020B0604030504040204" pitchFamily="50" charset="-128"/>
            </a:endParaRPr>
          </a:p>
        </p:txBody>
      </p:sp>
      <p:pic>
        <p:nvPicPr>
          <p:cNvPr id="21" name="Picture 4">
            <a:extLst>
              <a:ext uri="{FF2B5EF4-FFF2-40B4-BE49-F238E27FC236}">
                <a16:creationId xmlns:a16="http://schemas.microsoft.com/office/drawing/2014/main" id="{6709CBAC-01C4-49C4-95A7-2DBF0EA50B8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803" y="154335"/>
            <a:ext cx="494183" cy="368784"/>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a:extLst>
              <a:ext uri="{FF2B5EF4-FFF2-40B4-BE49-F238E27FC236}">
                <a16:creationId xmlns:a16="http://schemas.microsoft.com/office/drawing/2014/main" id="{3CA785C8-9A73-6673-26DF-786A5B9339C4}"/>
              </a:ext>
            </a:extLst>
          </p:cNvPr>
          <p:cNvSpPr>
            <a:spLocks noGrp="1"/>
          </p:cNvSpPr>
          <p:nvPr>
            <p:ph type="sldNum" sz="quarter" idx="12"/>
          </p:nvPr>
        </p:nvSpPr>
        <p:spPr/>
        <p:txBody>
          <a:bodyPr/>
          <a:lstStyle/>
          <a:p>
            <a:pPr defTabSz="422041"/>
            <a:fld id="{033B2F91-296A-3649-8916-2D881D18562C}" type="slidenum">
              <a:rPr lang="ja-JP" altLang="en-US" smtClean="0">
                <a:solidFill>
                  <a:prstClr val="black"/>
                </a:solidFill>
              </a:rPr>
              <a:pPr defTabSz="422041"/>
              <a:t>9</a:t>
            </a:fld>
            <a:endParaRPr lang="ja-JP" altLang="en-US" dirty="0">
              <a:solidFill>
                <a:prstClr val="black"/>
              </a:solidFill>
            </a:endParaRPr>
          </a:p>
        </p:txBody>
      </p:sp>
    </p:spTree>
    <p:extLst>
      <p:ext uri="{BB962C8B-B14F-4D97-AF65-F5344CB8AC3E}">
        <p14:creationId xmlns:p14="http://schemas.microsoft.com/office/powerpoint/2010/main" val="268491460"/>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S創英角ｺﾞｼｯｸUB"/>
        <a:ea typeface="HGS創英角ｺﾞｼｯｸUB"/>
        <a:cs typeface=""/>
      </a:majorFont>
      <a:minorFont>
        <a:latin typeface="MS UI Gothic"/>
        <a:ea typeface="MS UI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CCFF"/>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pitchFamily="34" charset="0"/>
            <a:ea typeface="HGP創英角ｺﾞｼｯｸUB" pitchFamily="50" charset="-128"/>
          </a:defRPr>
        </a:defPPr>
      </a:lstStyle>
    </a:spDef>
    <a:lnDef>
      <a:spPr bwMode="auto">
        <a:xfrm>
          <a:off x="0" y="0"/>
          <a:ext cx="1" cy="1"/>
        </a:xfrm>
        <a:custGeom>
          <a:avLst/>
          <a:gdLst/>
          <a:ahLst/>
          <a:cxnLst/>
          <a:rect l="0" t="0" r="0" b="0"/>
          <a:pathLst/>
        </a:custGeom>
        <a:solidFill>
          <a:srgbClr val="FFCCFF"/>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pitchFamily="34" charset="0"/>
            <a:ea typeface="HGP創英角ｺﾞｼｯｸUB"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2083</Words>
  <Application>Microsoft Office PowerPoint</Application>
  <PresentationFormat>画面に合わせる (4:3)</PresentationFormat>
  <Paragraphs>366</Paragraphs>
  <Slides>9</Slides>
  <Notes>2</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9</vt:i4>
      </vt:variant>
    </vt:vector>
  </HeadingPairs>
  <TitlesOfParts>
    <vt:vector size="19" baseType="lpstr">
      <vt:lpstr>HGP創英角ｺﾞｼｯｸUB</vt:lpstr>
      <vt:lpstr>HGS創英角ｺﾞｼｯｸUB</vt:lpstr>
      <vt:lpstr>Meiryo UI</vt:lpstr>
      <vt:lpstr>MS UI Gothic</vt:lpstr>
      <vt:lpstr>メイリオ</vt:lpstr>
      <vt:lpstr>游ゴシック</vt:lpstr>
      <vt:lpstr>Arial</vt:lpstr>
      <vt:lpstr>Calibri</vt:lpstr>
      <vt:lpstr>Times New Roman</vt:lpstr>
      <vt:lpstr>標準デザイン</vt:lpstr>
      <vt:lpstr>PowerPoint プレゼンテーション</vt:lpstr>
      <vt:lpstr>サポートメニューご提供価格</vt:lpstr>
      <vt:lpstr> ハンズオンセミナー</vt:lpstr>
      <vt:lpstr> シナリオ作成勉強会</vt:lpstr>
      <vt:lpstr>　　　 シナリオ作成技術支援</vt:lpstr>
      <vt:lpstr>          WinActorあんしんサポート</vt:lpstr>
      <vt:lpstr>　　　 WinActor eラーニングサービス</vt:lpstr>
      <vt:lpstr>　　　　シナリオコンテンツ</vt:lpstr>
      <vt:lpstr>　　　フォローウェビナー</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2023-09-06T06:40:17Z</dcterms:created>
  <dcterms:modified xsi:type="dcterms:W3CDTF">2025-04-02T09:49:41Z</dcterms:modified>
</cp:coreProperties>
</file>